
<file path=[Content_Types].xml><?xml version="1.0" encoding="utf-8"?>
<Types xmlns="http://schemas.openxmlformats.org/package/2006/content-types">
  <Default Extension="gif" ContentType="image/gif"/>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4115" r:id="rId1"/>
  </p:sldMasterIdLst>
  <p:notesMasterIdLst>
    <p:notesMasterId r:id="rId22"/>
  </p:notesMasterIdLst>
  <p:sldIdLst>
    <p:sldId id="256" r:id="rId2"/>
    <p:sldId id="258" r:id="rId3"/>
    <p:sldId id="260" r:id="rId4"/>
    <p:sldId id="279" r:id="rId5"/>
    <p:sldId id="263" r:id="rId6"/>
    <p:sldId id="280" r:id="rId7"/>
    <p:sldId id="281" r:id="rId8"/>
    <p:sldId id="282" r:id="rId9"/>
    <p:sldId id="267" r:id="rId10"/>
    <p:sldId id="268" r:id="rId11"/>
    <p:sldId id="269" r:id="rId12"/>
    <p:sldId id="270" r:id="rId13"/>
    <p:sldId id="271" r:id="rId14"/>
    <p:sldId id="272" r:id="rId15"/>
    <p:sldId id="273" r:id="rId16"/>
    <p:sldId id="274" r:id="rId17"/>
    <p:sldId id="275" r:id="rId18"/>
    <p:sldId id="276" r:id="rId19"/>
    <p:sldId id="277" r:id="rId20"/>
    <p:sldId id="283" r:id="rId21"/>
  </p:sldIdLst>
  <p:sldSz cx="12192000" cy="6858000"/>
  <p:notesSz cx="12192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7" d="100"/>
          <a:sy n="87" d="100"/>
        </p:scale>
        <p:origin x="499" y="4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gif>
</file>

<file path=ppt/media/image11.png>
</file>

<file path=ppt/media/image12.jpg>
</file>

<file path=ppt/media/image13.jpg>
</file>

<file path=ppt/media/image14.jpg>
</file>

<file path=ppt/media/image15.jpg>
</file>

<file path=ppt/media/image16.jpg>
</file>

<file path=ppt/media/image17.gif>
</file>

<file path=ppt/media/image18.jpg>
</file>

<file path=ppt/media/image19.gif>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gif>
</file>

<file path=ppt/media/image28.gif>
</file>

<file path=ppt/media/image29.gif>
</file>

<file path=ppt/media/image3.png>
</file>

<file path=ppt/media/image4.gif>
</file>

<file path=ppt/media/image5.png>
</file>

<file path=ppt/media/image6.gif>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EFA17A18-E00E-4834-8712-D052E098F9AE}" type="datetimeFigureOut">
              <a:rPr lang="en-US" smtClean="0"/>
              <a:t>3/29/2024</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59B041B9-06C6-405B-8DFE-97F5B3C84A32}" type="slidenum">
              <a:rPr lang="en-US" smtClean="0"/>
              <a:t>‹#›</a:t>
            </a:fld>
            <a:endParaRPr lang="en-US"/>
          </a:p>
        </p:txBody>
      </p:sp>
    </p:spTree>
    <p:extLst>
      <p:ext uri="{BB962C8B-B14F-4D97-AF65-F5344CB8AC3E}">
        <p14:creationId xmlns:p14="http://schemas.microsoft.com/office/powerpoint/2010/main" val="2852991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9B041B9-06C6-405B-8DFE-97F5B3C84A32}" type="slidenum">
              <a:rPr lang="en-US" smtClean="0"/>
              <a:t>4</a:t>
            </a:fld>
            <a:endParaRPr lang="en-US"/>
          </a:p>
        </p:txBody>
      </p:sp>
    </p:spTree>
    <p:extLst>
      <p:ext uri="{BB962C8B-B14F-4D97-AF65-F5344CB8AC3E}">
        <p14:creationId xmlns:p14="http://schemas.microsoft.com/office/powerpoint/2010/main" val="14435617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3/29/2024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81386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788283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9642246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B6F15528-21DE-4FAA-801E-634DDDAF4B2B}"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1951456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1011093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t>3/29/2024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4806992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t>3/29/2024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8922896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3/29/2024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713700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1D8BD707-D9CF-40AE-B4C6-C98DA3205C09}" type="datetimeFigureOut">
              <a:rPr lang="en-US" smtClean="0"/>
              <a:t>3/29/2024</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27465338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
  <p:cSld name="1_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1393952" y="2359025"/>
            <a:ext cx="3345179" cy="1189989"/>
          </a:xfrm>
          <a:prstGeom prst="rect">
            <a:avLst/>
          </a:prstGeom>
        </p:spPr>
        <p:txBody>
          <a:bodyPr wrap="square" lIns="0" tIns="0" rIns="0" bIns="0">
            <a:spAutoFit/>
          </a:bodyPr>
          <a:lstStyle>
            <a:lvl1pPr>
              <a:defRPr sz="4000" b="0" i="0">
                <a:solidFill>
                  <a:schemeClr val="bg1"/>
                </a:solidFill>
                <a:latin typeface="Carlito"/>
                <a:cs typeface="Carlito"/>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611604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3/29/2024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626329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3/29/2024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634571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3/29/2024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8111014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3/29/2024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451032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3/29/2024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775329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1D8BD707-D9CF-40AE-B4C6-C98DA3205C09}" type="datetimeFigureOut">
              <a:rPr lang="en-US" smtClean="0"/>
              <a:t>3/29/2024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7540724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221384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6729380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20">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D8BD707-D9CF-40AE-B4C6-C98DA3205C09}" type="datetimeFigureOut">
              <a:rPr lang="en-US" smtClean="0"/>
              <a:t>3/29/2024</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2726540905"/>
      </p:ext>
    </p:extLst>
  </p:cSld>
  <p:clrMap bg1="dk1" tx1="lt1" bg2="dk2" tx2="lt2" accent1="accent1" accent2="accent2" accent3="accent3" accent4="accent4" accent5="accent5" accent6="accent6" hlink="hlink" folHlink="folHlink"/>
  <p:sldLayoutIdLst>
    <p:sldLayoutId id="2147484116" r:id="rId1"/>
    <p:sldLayoutId id="2147484117" r:id="rId2"/>
    <p:sldLayoutId id="2147484118"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 id="2147484127" r:id="rId12"/>
    <p:sldLayoutId id="2147484128" r:id="rId13"/>
    <p:sldLayoutId id="2147484129" r:id="rId14"/>
    <p:sldLayoutId id="2147484130" r:id="rId15"/>
    <p:sldLayoutId id="2147484131" r:id="rId16"/>
    <p:sldLayoutId id="2147484132" r:id="rId17"/>
    <p:sldLayoutId id="2147484133" r:id="rId18"/>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1.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2.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3.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4.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5.jp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6.jp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image" Target="../media/image28.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5.jp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Driving data with purpose: Why digital technology is critical to ESG success">
            <a:extLst>
              <a:ext uri="{FF2B5EF4-FFF2-40B4-BE49-F238E27FC236}">
                <a16:creationId xmlns:a16="http://schemas.microsoft.com/office/drawing/2014/main" id="{BEB6B8E8-1342-9BF4-F144-36CC572397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object 5"/>
          <p:cNvSpPr txBox="1">
            <a:spLocks noGrp="1"/>
          </p:cNvSpPr>
          <p:nvPr>
            <p:ph type="title"/>
          </p:nvPr>
        </p:nvSpPr>
        <p:spPr>
          <a:xfrm>
            <a:off x="381000" y="762000"/>
            <a:ext cx="6678169" cy="1950021"/>
          </a:xfrm>
          <a:prstGeom prst="rect">
            <a:avLst/>
          </a:prstGeom>
        </p:spPr>
        <p:txBody>
          <a:bodyPr vert="horz" wrap="square" lIns="0" tIns="120650" rIns="0" bIns="0" rtlCol="0">
            <a:spAutoFit/>
          </a:bodyPr>
          <a:lstStyle/>
          <a:p>
            <a:pPr marL="12700" marR="5080">
              <a:lnSpc>
                <a:spcPct val="89700"/>
              </a:lnSpc>
              <a:spcBef>
                <a:spcPts val="950"/>
              </a:spcBef>
            </a:pPr>
            <a:r>
              <a:rPr lang="en-US" sz="6600" spc="-10" dirty="0">
                <a:solidFill>
                  <a:schemeClr val="accent1">
                    <a:lumMod val="75000"/>
                  </a:schemeClr>
                </a:solidFill>
              </a:rPr>
              <a:t>Indian Agriculture Analysis</a:t>
            </a:r>
            <a:endParaRPr lang="en-US" sz="6600" dirty="0">
              <a:solidFill>
                <a:schemeClr val="accent1">
                  <a:lumMod val="75000"/>
                </a:schemeClr>
              </a:solidFill>
            </a:endParaRPr>
          </a:p>
        </p:txBody>
      </p:sp>
      <p:pic>
        <p:nvPicPr>
          <p:cNvPr id="10" name="Picture 9">
            <a:extLst>
              <a:ext uri="{FF2B5EF4-FFF2-40B4-BE49-F238E27FC236}">
                <a16:creationId xmlns:a16="http://schemas.microsoft.com/office/drawing/2014/main" id="{C579A2B1-8CAC-EA2C-7BA1-0B010AB8DD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92" y="-190500"/>
            <a:ext cx="1295400" cy="1143000"/>
          </a:xfrm>
          <a:prstGeom prst="rect">
            <a:avLst/>
          </a:prstGeom>
        </p:spPr>
      </p:pic>
      <p:sp>
        <p:nvSpPr>
          <p:cNvPr id="12" name="TextBox 11">
            <a:extLst>
              <a:ext uri="{FF2B5EF4-FFF2-40B4-BE49-F238E27FC236}">
                <a16:creationId xmlns:a16="http://schemas.microsoft.com/office/drawing/2014/main" id="{8C8DC4A4-911F-EE42-9B79-B29342B5B278}"/>
              </a:ext>
            </a:extLst>
          </p:cNvPr>
          <p:cNvSpPr txBox="1"/>
          <p:nvPr/>
        </p:nvSpPr>
        <p:spPr>
          <a:xfrm>
            <a:off x="8558784" y="1552344"/>
            <a:ext cx="2133600" cy="369332"/>
          </a:xfrm>
          <a:prstGeom prst="rect">
            <a:avLst/>
          </a:prstGeom>
          <a:noFill/>
        </p:spPr>
        <p:txBody>
          <a:bodyPr wrap="square">
            <a:spAutoFit/>
          </a:bodyPr>
          <a:lstStyle/>
          <a:p>
            <a:r>
              <a:rPr lang="en-IN" b="1" dirty="0">
                <a:solidFill>
                  <a:schemeClr val="accent1">
                    <a:lumMod val="50000"/>
                  </a:schemeClr>
                </a:solidFill>
                <a:latin typeface="Aharoni" panose="02010803020104030203" pitchFamily="2" charset="-79"/>
                <a:cs typeface="Aharoni" panose="02010803020104030203" pitchFamily="2" charset="-79"/>
              </a:rPr>
              <a:t>By Ashish Mishra</a:t>
            </a:r>
          </a:p>
        </p:txBody>
      </p:sp>
    </p:spTree>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5"/>
                                        </p:tgtEl>
                                        <p:attrNameLst>
                                          <p:attrName>ppt_x</p:attrName>
                                          <p:attrName>ppt_y</p:attrName>
                                        </p:attrNameLst>
                                      </p:cBhvr>
                                    </p:animMotion>
                                    <p:animRot by="1500000">
                                      <p:cBhvr>
                                        <p:cTn id="7" dur="125" fill="hold">
                                          <p:stCondLst>
                                            <p:cond delay="0"/>
                                          </p:stCondLst>
                                        </p:cTn>
                                        <p:tgtEl>
                                          <p:spTgt spid="5"/>
                                        </p:tgtEl>
                                        <p:attrNameLst>
                                          <p:attrName>r</p:attrName>
                                        </p:attrNameLst>
                                      </p:cBhvr>
                                    </p:animRot>
                                    <p:animRot by="-1500000">
                                      <p:cBhvr>
                                        <p:cTn id="8" dur="125" fill="hold">
                                          <p:stCondLst>
                                            <p:cond delay="125"/>
                                          </p:stCondLst>
                                        </p:cTn>
                                        <p:tgtEl>
                                          <p:spTgt spid="5"/>
                                        </p:tgtEl>
                                        <p:attrNameLst>
                                          <p:attrName>r</p:attrName>
                                        </p:attrNameLst>
                                      </p:cBhvr>
                                    </p:animRot>
                                    <p:animRot by="-1500000">
                                      <p:cBhvr>
                                        <p:cTn id="9" dur="125" fill="hold">
                                          <p:stCondLst>
                                            <p:cond delay="250"/>
                                          </p:stCondLst>
                                        </p:cTn>
                                        <p:tgtEl>
                                          <p:spTgt spid="5"/>
                                        </p:tgtEl>
                                        <p:attrNameLst>
                                          <p:attrName>r</p:attrName>
                                        </p:attrNameLst>
                                      </p:cBhvr>
                                    </p:animRot>
                                    <p:animRot by="1500000">
                                      <p:cBhvr>
                                        <p:cTn id="10" dur="125" fill="hold">
                                          <p:stCondLst>
                                            <p:cond delay="375"/>
                                          </p:stCondLst>
                                        </p:cTn>
                                        <p:tgtEl>
                                          <p:spTgt spid="5"/>
                                        </p:tgtEl>
                                        <p:attrNameLst>
                                          <p:attrName>r</p:attrName>
                                        </p:attrNameLst>
                                      </p:cBhvr>
                                    </p:animRot>
                                  </p:childTnLst>
                                </p:cTn>
                              </p:par>
                              <p:par>
                                <p:cTn id="11" presetID="6" presetClass="entr" presetSubtype="16"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circle(in)">
                                      <p:cBhvr>
                                        <p:cTn id="13" dur="1000"/>
                                        <p:tgtEl>
                                          <p:spTgt spid="1026"/>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12">
                                            <p:txEl>
                                              <p:pRg st="0" end="0"/>
                                            </p:txEl>
                                          </p:spTgt>
                                        </p:tgtEl>
                                        <p:attrNameLst>
                                          <p:attrName>style.visibility</p:attrName>
                                        </p:attrNameLst>
                                      </p:cBhvr>
                                      <p:to>
                                        <p:strVal val="visible"/>
                                      </p:to>
                                    </p:set>
                                    <p:animEffect transition="in" filter="fade">
                                      <p:cBhvr>
                                        <p:cTn id="18" dur="750"/>
                                        <p:tgtEl>
                                          <p:spTgt spid="12">
                                            <p:txEl>
                                              <p:pRg st="0" end="0"/>
                                            </p:txEl>
                                          </p:spTgt>
                                        </p:tgtEl>
                                      </p:cBhvr>
                                    </p:animEffect>
                                    <p:anim calcmode="lin" valueType="num">
                                      <p:cBhvr>
                                        <p:cTn id="19" dur="75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0" dur="75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13231" y="1573149"/>
            <a:ext cx="3502660" cy="3338829"/>
          </a:xfrm>
          <a:custGeom>
            <a:avLst/>
            <a:gdLst/>
            <a:ahLst/>
            <a:cxnLst/>
            <a:rect l="l" t="t" r="r" b="b"/>
            <a:pathLst>
              <a:path w="3502660" h="3338829">
                <a:moveTo>
                  <a:pt x="2975229" y="0"/>
                </a:moveTo>
                <a:lnTo>
                  <a:pt x="0" y="0"/>
                </a:lnTo>
                <a:lnTo>
                  <a:pt x="0" y="3338449"/>
                </a:lnTo>
                <a:lnTo>
                  <a:pt x="2975229" y="3338449"/>
                </a:lnTo>
                <a:lnTo>
                  <a:pt x="3502152" y="1669161"/>
                </a:lnTo>
                <a:lnTo>
                  <a:pt x="2975229" y="0"/>
                </a:lnTo>
                <a:close/>
              </a:path>
            </a:pathLst>
          </a:custGeom>
          <a:solidFill>
            <a:schemeClr val="bg1">
              <a:lumMod val="85000"/>
              <a:lumOff val="15000"/>
            </a:schemeClr>
          </a:solidFill>
        </p:spPr>
        <p:txBody>
          <a:bodyPr wrap="square" lIns="0" tIns="0" rIns="0" bIns="0" rtlCol="0"/>
          <a:lstStyle/>
          <a:p>
            <a:endParaRPr/>
          </a:p>
        </p:txBody>
      </p:sp>
      <p:sp>
        <p:nvSpPr>
          <p:cNvPr id="3" name="object 3"/>
          <p:cNvSpPr txBox="1">
            <a:spLocks noGrp="1"/>
          </p:cNvSpPr>
          <p:nvPr>
            <p:ph type="title"/>
          </p:nvPr>
        </p:nvSpPr>
        <p:spPr>
          <a:xfrm>
            <a:off x="1218590" y="2160397"/>
            <a:ext cx="2245360" cy="2058670"/>
          </a:xfrm>
          <a:prstGeom prst="rect">
            <a:avLst/>
          </a:prstGeom>
        </p:spPr>
        <p:txBody>
          <a:bodyPr vert="horz" wrap="square" lIns="0" tIns="67310" rIns="0" bIns="0" rtlCol="0">
            <a:spAutoFit/>
          </a:bodyPr>
          <a:lstStyle/>
          <a:p>
            <a:pPr marL="12700" marR="5080" algn="ctr">
              <a:lnSpc>
                <a:spcPct val="90100"/>
              </a:lnSpc>
              <a:spcBef>
                <a:spcPts val="530"/>
              </a:spcBef>
            </a:pPr>
            <a:r>
              <a:rPr sz="3600" b="1" spc="-85" dirty="0">
                <a:latin typeface="Aptos" panose="020B0004020202020204" pitchFamily="34" charset="0"/>
                <a:cs typeface="Trebuchet MS"/>
              </a:rPr>
              <a:t>Data</a:t>
            </a:r>
            <a:r>
              <a:rPr sz="3600" b="1" spc="-434" dirty="0">
                <a:latin typeface="Aptos" panose="020B0004020202020204" pitchFamily="34" charset="0"/>
                <a:cs typeface="Trebuchet MS"/>
              </a:rPr>
              <a:t> </a:t>
            </a:r>
            <a:r>
              <a:rPr sz="3600" b="1" spc="-85" dirty="0">
                <a:latin typeface="Aptos" panose="020B0004020202020204" pitchFamily="34" charset="0"/>
                <a:cs typeface="Trebuchet MS"/>
              </a:rPr>
              <a:t>Model </a:t>
            </a:r>
            <a:r>
              <a:rPr sz="3600" b="1" spc="-190" dirty="0">
                <a:latin typeface="Aptos" panose="020B0004020202020204" pitchFamily="34" charset="0"/>
                <a:cs typeface="Trebuchet MS"/>
              </a:rPr>
              <a:t>of</a:t>
            </a:r>
            <a:r>
              <a:rPr sz="3600" b="1" spc="-350" dirty="0">
                <a:latin typeface="Aptos" panose="020B0004020202020204" pitchFamily="34" charset="0"/>
                <a:cs typeface="Trebuchet MS"/>
              </a:rPr>
              <a:t> </a:t>
            </a:r>
            <a:r>
              <a:rPr sz="3600" b="1" spc="-10" dirty="0">
                <a:latin typeface="Aptos" panose="020B0004020202020204" pitchFamily="34" charset="0"/>
                <a:cs typeface="Trebuchet MS"/>
              </a:rPr>
              <a:t>Indian </a:t>
            </a:r>
            <a:r>
              <a:rPr sz="3600" b="1" spc="-140" dirty="0">
                <a:latin typeface="Aptos" panose="020B0004020202020204" pitchFamily="34" charset="0"/>
                <a:cs typeface="Trebuchet MS"/>
              </a:rPr>
              <a:t>Agriculture </a:t>
            </a:r>
            <a:r>
              <a:rPr sz="3600" b="1" spc="-10" dirty="0">
                <a:latin typeface="Aptos" panose="020B0004020202020204" pitchFamily="34" charset="0"/>
                <a:cs typeface="Trebuchet MS"/>
              </a:rPr>
              <a:t>Dataset</a:t>
            </a:r>
            <a:endParaRPr sz="3600" dirty="0">
              <a:latin typeface="Aptos" panose="020B0004020202020204" pitchFamily="34" charset="0"/>
              <a:cs typeface="Trebuchet MS"/>
            </a:endParaRPr>
          </a:p>
        </p:txBody>
      </p:sp>
      <p:pic>
        <p:nvPicPr>
          <p:cNvPr id="4" name="object 4"/>
          <p:cNvPicPr/>
          <p:nvPr/>
        </p:nvPicPr>
        <p:blipFill>
          <a:blip r:embed="rId2" cstate="print"/>
          <a:stretch>
            <a:fillRect/>
          </a:stretch>
        </p:blipFill>
        <p:spPr>
          <a:xfrm>
            <a:off x="4572000" y="858900"/>
            <a:ext cx="7064325" cy="5237099"/>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mc:AlternateContent xmlns:mc="http://schemas.openxmlformats.org/markup-compatibility/2006">
    <mc:Choice xmlns:p14="http://schemas.microsoft.com/office/powerpoint/2010/main" Requires="p14">
      <p:transition spd="slow" p14:dur="125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00" fill="hold">
                                          <p:stCondLst>
                                            <p:cond delay="0"/>
                                          </p:stCondLst>
                                        </p:cTn>
                                        <p:tgtEl>
                                          <p:spTgt spid="4"/>
                                        </p:tgtEl>
                                        <p:attrNameLst>
                                          <p:attrName>r</p:attrName>
                                        </p:attrNameLst>
                                      </p:cBhvr>
                                    </p:animRot>
                                    <p:animRot by="-240000">
                                      <p:cBhvr>
                                        <p:cTn id="7" dur="200" fill="hold">
                                          <p:stCondLst>
                                            <p:cond delay="200"/>
                                          </p:stCondLst>
                                        </p:cTn>
                                        <p:tgtEl>
                                          <p:spTgt spid="4"/>
                                        </p:tgtEl>
                                        <p:attrNameLst>
                                          <p:attrName>r</p:attrName>
                                        </p:attrNameLst>
                                      </p:cBhvr>
                                    </p:animRot>
                                    <p:animRot by="240000">
                                      <p:cBhvr>
                                        <p:cTn id="8" dur="200" fill="hold">
                                          <p:stCondLst>
                                            <p:cond delay="400"/>
                                          </p:stCondLst>
                                        </p:cTn>
                                        <p:tgtEl>
                                          <p:spTgt spid="4"/>
                                        </p:tgtEl>
                                        <p:attrNameLst>
                                          <p:attrName>r</p:attrName>
                                        </p:attrNameLst>
                                      </p:cBhvr>
                                    </p:animRot>
                                    <p:animRot by="-240000">
                                      <p:cBhvr>
                                        <p:cTn id="9" dur="200" fill="hold">
                                          <p:stCondLst>
                                            <p:cond delay="600"/>
                                          </p:stCondLst>
                                        </p:cTn>
                                        <p:tgtEl>
                                          <p:spTgt spid="4"/>
                                        </p:tgtEl>
                                        <p:attrNameLst>
                                          <p:attrName>r</p:attrName>
                                        </p:attrNameLst>
                                      </p:cBhvr>
                                    </p:animRot>
                                    <p:animRot by="120000">
                                      <p:cBhvr>
                                        <p:cTn id="10"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122" name="Picture 2" descr="Agriculture news: Read Agriculture exclusive content. Agriculture top  headlines and detailed analysis on ETPrime">
            <a:extLst>
              <a:ext uri="{FF2B5EF4-FFF2-40B4-BE49-F238E27FC236}">
                <a16:creationId xmlns:a16="http://schemas.microsoft.com/office/drawing/2014/main" id="{DDF07931-9F43-ACCB-C389-C58EC687F5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object 5"/>
          <p:cNvSpPr txBox="1">
            <a:spLocks noGrp="1"/>
          </p:cNvSpPr>
          <p:nvPr>
            <p:ph type="title"/>
          </p:nvPr>
        </p:nvSpPr>
        <p:spPr>
          <a:xfrm>
            <a:off x="3733801" y="2514600"/>
            <a:ext cx="4724400" cy="656398"/>
          </a:xfrm>
          <a:prstGeom prst="rect">
            <a:avLst/>
          </a:prstGeom>
        </p:spPr>
        <p:txBody>
          <a:bodyPr vert="horz" wrap="square" lIns="0" tIns="85725" rIns="0" bIns="0" rtlCol="0">
            <a:spAutoFit/>
          </a:bodyPr>
          <a:lstStyle/>
          <a:p>
            <a:pPr marL="12700" marR="5080" algn="ctr">
              <a:lnSpc>
                <a:spcPts val="4330"/>
              </a:lnSpc>
              <a:spcBef>
                <a:spcPts val="675"/>
              </a:spcBef>
            </a:pPr>
            <a:r>
              <a:rPr sz="4400" b="1" spc="50" dirty="0">
                <a:latin typeface="Aptos" panose="020B0004020202020204" pitchFamily="34" charset="0"/>
                <a:cs typeface="Trebuchet MS"/>
              </a:rPr>
              <a:t>Data </a:t>
            </a:r>
            <a:r>
              <a:rPr sz="4400" b="1" spc="-10" dirty="0">
                <a:latin typeface="Aptos" panose="020B0004020202020204" pitchFamily="34" charset="0"/>
                <a:cs typeface="Trebuchet MS"/>
              </a:rPr>
              <a:t>Visualization</a:t>
            </a:r>
          </a:p>
        </p:txBody>
      </p:sp>
      <p:grpSp>
        <p:nvGrpSpPr>
          <p:cNvPr id="6" name="object 4">
            <a:extLst>
              <a:ext uri="{FF2B5EF4-FFF2-40B4-BE49-F238E27FC236}">
                <a16:creationId xmlns:a16="http://schemas.microsoft.com/office/drawing/2014/main" id="{8F5C88CB-55E5-A288-92A9-155203420F6F}"/>
              </a:ext>
            </a:extLst>
          </p:cNvPr>
          <p:cNvGrpSpPr/>
          <p:nvPr/>
        </p:nvGrpSpPr>
        <p:grpSpPr>
          <a:xfrm>
            <a:off x="3858101" y="3095495"/>
            <a:ext cx="4475797" cy="151005"/>
            <a:chOff x="3959733" y="4333938"/>
            <a:chExt cx="4279265" cy="90805"/>
          </a:xfrm>
        </p:grpSpPr>
        <p:sp>
          <p:nvSpPr>
            <p:cNvPr id="7" name="object 5">
              <a:extLst>
                <a:ext uri="{FF2B5EF4-FFF2-40B4-BE49-F238E27FC236}">
                  <a16:creationId xmlns:a16="http://schemas.microsoft.com/office/drawing/2014/main" id="{F11A83D2-5618-5E0E-1EEB-DE01109C8669}"/>
                </a:ext>
              </a:extLst>
            </p:cNvPr>
            <p:cNvSpPr/>
            <p:nvPr/>
          </p:nvSpPr>
          <p:spPr>
            <a:xfrm>
              <a:off x="3981817" y="4362652"/>
              <a:ext cx="4234180" cy="48895"/>
            </a:xfrm>
            <a:custGeom>
              <a:avLst/>
              <a:gdLst/>
              <a:ahLst/>
              <a:cxnLst/>
              <a:rect l="l" t="t" r="r" b="b"/>
              <a:pathLst>
                <a:path w="4234180" h="48895">
                  <a:moveTo>
                    <a:pt x="2865673" y="21984"/>
                  </a:moveTo>
                  <a:lnTo>
                    <a:pt x="2033958" y="21984"/>
                  </a:lnTo>
                  <a:lnTo>
                    <a:pt x="2080054" y="23265"/>
                  </a:lnTo>
                  <a:lnTo>
                    <a:pt x="2137253" y="26528"/>
                  </a:lnTo>
                  <a:lnTo>
                    <a:pt x="2147596" y="27356"/>
                  </a:lnTo>
                  <a:lnTo>
                    <a:pt x="2271496" y="37539"/>
                  </a:lnTo>
                  <a:lnTo>
                    <a:pt x="2328870" y="41746"/>
                  </a:lnTo>
                  <a:lnTo>
                    <a:pt x="2381032" y="44883"/>
                  </a:lnTo>
                  <a:lnTo>
                    <a:pt x="2428985" y="47033"/>
                  </a:lnTo>
                  <a:lnTo>
                    <a:pt x="2473729" y="48277"/>
                  </a:lnTo>
                  <a:lnTo>
                    <a:pt x="2516268" y="48697"/>
                  </a:lnTo>
                  <a:lnTo>
                    <a:pt x="2557602" y="48374"/>
                  </a:lnTo>
                  <a:lnTo>
                    <a:pt x="2598735" y="47391"/>
                  </a:lnTo>
                  <a:lnTo>
                    <a:pt x="2684400" y="43767"/>
                  </a:lnTo>
                  <a:lnTo>
                    <a:pt x="2959423" y="29388"/>
                  </a:lnTo>
                  <a:lnTo>
                    <a:pt x="3017413" y="27556"/>
                  </a:lnTo>
                  <a:lnTo>
                    <a:pt x="3071881" y="26555"/>
                  </a:lnTo>
                  <a:lnTo>
                    <a:pt x="3768719" y="26250"/>
                  </a:lnTo>
                  <a:lnTo>
                    <a:pt x="3783086" y="25691"/>
                  </a:lnTo>
                  <a:lnTo>
                    <a:pt x="3759396" y="25691"/>
                  </a:lnTo>
                  <a:lnTo>
                    <a:pt x="3704557" y="25134"/>
                  </a:lnTo>
                  <a:lnTo>
                    <a:pt x="3647423" y="23794"/>
                  </a:lnTo>
                  <a:lnTo>
                    <a:pt x="3606625" y="22261"/>
                  </a:lnTo>
                  <a:lnTo>
                    <a:pt x="2877269" y="22261"/>
                  </a:lnTo>
                  <a:lnTo>
                    <a:pt x="2865673" y="21984"/>
                  </a:lnTo>
                  <a:close/>
                </a:path>
                <a:path w="4234180" h="48895">
                  <a:moveTo>
                    <a:pt x="806440" y="1842"/>
                  </a:moveTo>
                  <a:lnTo>
                    <a:pt x="763305" y="2051"/>
                  </a:lnTo>
                  <a:lnTo>
                    <a:pt x="716138" y="3423"/>
                  </a:lnTo>
                  <a:lnTo>
                    <a:pt x="369838" y="21714"/>
                  </a:lnTo>
                  <a:lnTo>
                    <a:pt x="343175" y="22788"/>
                  </a:lnTo>
                  <a:lnTo>
                    <a:pt x="379593" y="24147"/>
                  </a:lnTo>
                  <a:lnTo>
                    <a:pt x="446983" y="27573"/>
                  </a:lnTo>
                  <a:lnTo>
                    <a:pt x="585609" y="36204"/>
                  </a:lnTo>
                  <a:lnTo>
                    <a:pt x="642211" y="38952"/>
                  </a:lnTo>
                  <a:lnTo>
                    <a:pt x="692271" y="40584"/>
                  </a:lnTo>
                  <a:lnTo>
                    <a:pt x="737671" y="41255"/>
                  </a:lnTo>
                  <a:lnTo>
                    <a:pt x="780290" y="41121"/>
                  </a:lnTo>
                  <a:lnTo>
                    <a:pt x="822010" y="40340"/>
                  </a:lnTo>
                  <a:lnTo>
                    <a:pt x="1345888" y="26508"/>
                  </a:lnTo>
                  <a:lnTo>
                    <a:pt x="1695023" y="25583"/>
                  </a:lnTo>
                  <a:lnTo>
                    <a:pt x="1650695" y="24627"/>
                  </a:lnTo>
                  <a:lnTo>
                    <a:pt x="1605319" y="22457"/>
                  </a:lnTo>
                  <a:lnTo>
                    <a:pt x="1561240" y="18941"/>
                  </a:lnTo>
                  <a:lnTo>
                    <a:pt x="1555451" y="18259"/>
                  </a:lnTo>
                  <a:lnTo>
                    <a:pt x="1107408" y="18259"/>
                  </a:lnTo>
                  <a:lnTo>
                    <a:pt x="1053394" y="17453"/>
                  </a:lnTo>
                  <a:lnTo>
                    <a:pt x="998360" y="13894"/>
                  </a:lnTo>
                  <a:lnTo>
                    <a:pt x="941502" y="8822"/>
                  </a:lnTo>
                  <a:lnTo>
                    <a:pt x="892554" y="5165"/>
                  </a:lnTo>
                  <a:lnTo>
                    <a:pt x="848528" y="2859"/>
                  </a:lnTo>
                  <a:lnTo>
                    <a:pt x="806440" y="1842"/>
                  </a:lnTo>
                  <a:close/>
                </a:path>
                <a:path w="4234180" h="48895">
                  <a:moveTo>
                    <a:pt x="1695023" y="25583"/>
                  </a:moveTo>
                  <a:lnTo>
                    <a:pt x="1439461" y="25583"/>
                  </a:lnTo>
                  <a:lnTo>
                    <a:pt x="1485674" y="25592"/>
                  </a:lnTo>
                  <a:lnTo>
                    <a:pt x="1563338" y="26508"/>
                  </a:lnTo>
                  <a:lnTo>
                    <a:pt x="1627758" y="28054"/>
                  </a:lnTo>
                  <a:lnTo>
                    <a:pt x="1782279" y="34023"/>
                  </a:lnTo>
                  <a:lnTo>
                    <a:pt x="1824333" y="34166"/>
                  </a:lnTo>
                  <a:lnTo>
                    <a:pt x="1858650" y="33021"/>
                  </a:lnTo>
                  <a:lnTo>
                    <a:pt x="1887586" y="30996"/>
                  </a:lnTo>
                  <a:lnTo>
                    <a:pt x="1926453" y="27187"/>
                  </a:lnTo>
                  <a:lnTo>
                    <a:pt x="1938731" y="25943"/>
                  </a:lnTo>
                  <a:lnTo>
                    <a:pt x="1942148" y="25662"/>
                  </a:lnTo>
                  <a:lnTo>
                    <a:pt x="1745484" y="25662"/>
                  </a:lnTo>
                  <a:lnTo>
                    <a:pt x="1697405" y="25634"/>
                  </a:lnTo>
                  <a:lnTo>
                    <a:pt x="1695023" y="25583"/>
                  </a:lnTo>
                  <a:close/>
                </a:path>
                <a:path w="4234180" h="48895">
                  <a:moveTo>
                    <a:pt x="3768719" y="26250"/>
                  </a:moveTo>
                  <a:lnTo>
                    <a:pt x="3123344" y="26250"/>
                  </a:lnTo>
                  <a:lnTo>
                    <a:pt x="3172322" y="26508"/>
                  </a:lnTo>
                  <a:lnTo>
                    <a:pt x="3489152" y="32888"/>
                  </a:lnTo>
                  <a:lnTo>
                    <a:pt x="3536921" y="32853"/>
                  </a:lnTo>
                  <a:lnTo>
                    <a:pt x="3586874" y="32182"/>
                  </a:lnTo>
                  <a:lnTo>
                    <a:pt x="3762111" y="26508"/>
                  </a:lnTo>
                  <a:lnTo>
                    <a:pt x="3768719" y="26250"/>
                  </a:lnTo>
                  <a:close/>
                </a:path>
                <a:path w="4234180" h="48895">
                  <a:moveTo>
                    <a:pt x="394" y="13894"/>
                  </a:moveTo>
                  <a:lnTo>
                    <a:pt x="121" y="18259"/>
                  </a:lnTo>
                  <a:lnTo>
                    <a:pt x="0" y="22261"/>
                  </a:lnTo>
                  <a:lnTo>
                    <a:pt x="1127" y="24627"/>
                  </a:lnTo>
                  <a:lnTo>
                    <a:pt x="1135" y="24895"/>
                  </a:lnTo>
                  <a:lnTo>
                    <a:pt x="394" y="32182"/>
                  </a:lnTo>
                  <a:lnTo>
                    <a:pt x="37203" y="28286"/>
                  </a:lnTo>
                  <a:lnTo>
                    <a:pt x="75976" y="25098"/>
                  </a:lnTo>
                  <a:lnTo>
                    <a:pt x="110356" y="23081"/>
                  </a:lnTo>
                  <a:lnTo>
                    <a:pt x="85157" y="21709"/>
                  </a:lnTo>
                  <a:lnTo>
                    <a:pt x="42940" y="18338"/>
                  </a:lnTo>
                  <a:lnTo>
                    <a:pt x="394" y="13894"/>
                  </a:lnTo>
                  <a:close/>
                </a:path>
                <a:path w="4234180" h="48895">
                  <a:moveTo>
                    <a:pt x="4234066" y="13894"/>
                  </a:moveTo>
                  <a:lnTo>
                    <a:pt x="4189055" y="14736"/>
                  </a:lnTo>
                  <a:lnTo>
                    <a:pt x="4017591" y="20441"/>
                  </a:lnTo>
                  <a:lnTo>
                    <a:pt x="4035356" y="20532"/>
                  </a:lnTo>
                  <a:lnTo>
                    <a:pt x="4084286" y="21714"/>
                  </a:lnTo>
                  <a:lnTo>
                    <a:pt x="4132785" y="23910"/>
                  </a:lnTo>
                  <a:lnTo>
                    <a:pt x="4182809" y="27356"/>
                  </a:lnTo>
                  <a:lnTo>
                    <a:pt x="4234066" y="32182"/>
                  </a:lnTo>
                  <a:lnTo>
                    <a:pt x="4233939" y="25578"/>
                  </a:lnTo>
                  <a:lnTo>
                    <a:pt x="4233564" y="20079"/>
                  </a:lnTo>
                  <a:lnTo>
                    <a:pt x="4234066" y="13894"/>
                  </a:lnTo>
                  <a:close/>
                </a:path>
                <a:path w="4234180" h="48895">
                  <a:moveTo>
                    <a:pt x="209388" y="20371"/>
                  </a:moveTo>
                  <a:lnTo>
                    <a:pt x="161538" y="21081"/>
                  </a:lnTo>
                  <a:lnTo>
                    <a:pt x="117244" y="22677"/>
                  </a:lnTo>
                  <a:lnTo>
                    <a:pt x="110356" y="23081"/>
                  </a:lnTo>
                  <a:lnTo>
                    <a:pt x="127957" y="24039"/>
                  </a:lnTo>
                  <a:lnTo>
                    <a:pt x="172254" y="25360"/>
                  </a:lnTo>
                  <a:lnTo>
                    <a:pt x="218961" y="25705"/>
                  </a:lnTo>
                  <a:lnTo>
                    <a:pt x="268990" y="25104"/>
                  </a:lnTo>
                  <a:lnTo>
                    <a:pt x="323254" y="23591"/>
                  </a:lnTo>
                  <a:lnTo>
                    <a:pt x="343175" y="22788"/>
                  </a:lnTo>
                  <a:lnTo>
                    <a:pt x="317885" y="21844"/>
                  </a:lnTo>
                  <a:lnTo>
                    <a:pt x="261327" y="20605"/>
                  </a:lnTo>
                  <a:lnTo>
                    <a:pt x="209388" y="20371"/>
                  </a:lnTo>
                  <a:close/>
                </a:path>
                <a:path w="4234180" h="48895">
                  <a:moveTo>
                    <a:pt x="3784437" y="25638"/>
                  </a:moveTo>
                  <a:lnTo>
                    <a:pt x="3759396" y="25691"/>
                  </a:lnTo>
                  <a:lnTo>
                    <a:pt x="3783086" y="25691"/>
                  </a:lnTo>
                  <a:lnTo>
                    <a:pt x="3784437" y="25638"/>
                  </a:lnTo>
                  <a:close/>
                </a:path>
                <a:path w="4234180" h="48895">
                  <a:moveTo>
                    <a:pt x="2553866" y="0"/>
                  </a:moveTo>
                  <a:lnTo>
                    <a:pt x="2503519" y="572"/>
                  </a:lnTo>
                  <a:lnTo>
                    <a:pt x="2451484" y="1842"/>
                  </a:lnTo>
                  <a:lnTo>
                    <a:pt x="1898217" y="21714"/>
                  </a:lnTo>
                  <a:lnTo>
                    <a:pt x="1794967" y="24895"/>
                  </a:lnTo>
                  <a:lnTo>
                    <a:pt x="1745484" y="25662"/>
                  </a:lnTo>
                  <a:lnTo>
                    <a:pt x="1942148" y="25662"/>
                  </a:lnTo>
                  <a:lnTo>
                    <a:pt x="1965651" y="23732"/>
                  </a:lnTo>
                  <a:lnTo>
                    <a:pt x="1996608" y="22276"/>
                  </a:lnTo>
                  <a:lnTo>
                    <a:pt x="2865673" y="21984"/>
                  </a:lnTo>
                  <a:lnTo>
                    <a:pt x="2839981" y="21372"/>
                  </a:lnTo>
                  <a:lnTo>
                    <a:pt x="2804423" y="18699"/>
                  </a:lnTo>
                  <a:lnTo>
                    <a:pt x="2795600" y="17453"/>
                  </a:lnTo>
                  <a:lnTo>
                    <a:pt x="2741889" y="9633"/>
                  </a:lnTo>
                  <a:lnTo>
                    <a:pt x="2732823" y="8277"/>
                  </a:lnTo>
                  <a:lnTo>
                    <a:pt x="2692074" y="4260"/>
                  </a:lnTo>
                  <a:lnTo>
                    <a:pt x="2648456" y="1663"/>
                  </a:lnTo>
                  <a:lnTo>
                    <a:pt x="2602282" y="303"/>
                  </a:lnTo>
                  <a:lnTo>
                    <a:pt x="2553866" y="0"/>
                  </a:lnTo>
                  <a:close/>
                </a:path>
                <a:path w="4234180" h="48895">
                  <a:moveTo>
                    <a:pt x="3987414" y="20285"/>
                  </a:moveTo>
                  <a:lnTo>
                    <a:pt x="3939628" y="20790"/>
                  </a:lnTo>
                  <a:lnTo>
                    <a:pt x="3891728" y="21890"/>
                  </a:lnTo>
                  <a:lnTo>
                    <a:pt x="3784437" y="25638"/>
                  </a:lnTo>
                  <a:lnTo>
                    <a:pt x="3812180" y="25580"/>
                  </a:lnTo>
                  <a:lnTo>
                    <a:pt x="3912534" y="23825"/>
                  </a:lnTo>
                  <a:lnTo>
                    <a:pt x="3981229" y="21709"/>
                  </a:lnTo>
                  <a:lnTo>
                    <a:pt x="4017591" y="20441"/>
                  </a:lnTo>
                  <a:lnTo>
                    <a:pt x="3987414" y="20285"/>
                  </a:lnTo>
                  <a:close/>
                </a:path>
                <a:path w="4234180" h="48895">
                  <a:moveTo>
                    <a:pt x="3262291" y="6938"/>
                  </a:moveTo>
                  <a:lnTo>
                    <a:pt x="3203829" y="7784"/>
                  </a:lnTo>
                  <a:lnTo>
                    <a:pt x="3148728" y="9633"/>
                  </a:lnTo>
                  <a:lnTo>
                    <a:pt x="2957848" y="20079"/>
                  </a:lnTo>
                  <a:lnTo>
                    <a:pt x="2916490" y="21714"/>
                  </a:lnTo>
                  <a:lnTo>
                    <a:pt x="2877269" y="22261"/>
                  </a:lnTo>
                  <a:lnTo>
                    <a:pt x="3606625" y="22261"/>
                  </a:lnTo>
                  <a:lnTo>
                    <a:pt x="3587757" y="21551"/>
                  </a:lnTo>
                  <a:lnTo>
                    <a:pt x="3525320" y="18291"/>
                  </a:lnTo>
                  <a:lnTo>
                    <a:pt x="3390109" y="9645"/>
                  </a:lnTo>
                  <a:lnTo>
                    <a:pt x="3324316" y="7442"/>
                  </a:lnTo>
                  <a:lnTo>
                    <a:pt x="3262291" y="6938"/>
                  </a:lnTo>
                  <a:close/>
                </a:path>
                <a:path w="4234180" h="48895">
                  <a:moveTo>
                    <a:pt x="1417362" y="6481"/>
                  </a:moveTo>
                  <a:lnTo>
                    <a:pt x="1366734" y="6741"/>
                  </a:lnTo>
                  <a:lnTo>
                    <a:pt x="1315867" y="8663"/>
                  </a:lnTo>
                  <a:lnTo>
                    <a:pt x="1212896" y="14552"/>
                  </a:lnTo>
                  <a:lnTo>
                    <a:pt x="1160532" y="17046"/>
                  </a:lnTo>
                  <a:lnTo>
                    <a:pt x="1107408" y="18259"/>
                  </a:lnTo>
                  <a:lnTo>
                    <a:pt x="1555451" y="18259"/>
                  </a:lnTo>
                  <a:lnTo>
                    <a:pt x="1518425" y="13894"/>
                  </a:lnTo>
                  <a:lnTo>
                    <a:pt x="1467883" y="8620"/>
                  </a:lnTo>
                  <a:lnTo>
                    <a:pt x="1417362" y="6481"/>
                  </a:lnTo>
                  <a:close/>
                </a:path>
              </a:pathLst>
            </a:custGeom>
            <a:solidFill>
              <a:srgbClr val="FFFFFF">
                <a:alpha val="74900"/>
              </a:srgbClr>
            </a:solidFill>
          </p:spPr>
          <p:txBody>
            <a:bodyPr wrap="square" lIns="0" tIns="0" rIns="0" bIns="0" rtlCol="0"/>
            <a:lstStyle/>
            <a:p>
              <a:endParaRPr/>
            </a:p>
          </p:txBody>
        </p:sp>
        <p:sp>
          <p:nvSpPr>
            <p:cNvPr id="8" name="object 6">
              <a:extLst>
                <a:ext uri="{FF2B5EF4-FFF2-40B4-BE49-F238E27FC236}">
                  <a16:creationId xmlns:a16="http://schemas.microsoft.com/office/drawing/2014/main" id="{2FDDB1F5-1522-E369-D190-57628F0AB52C}"/>
                </a:ext>
              </a:extLst>
            </p:cNvPr>
            <p:cNvSpPr/>
            <p:nvPr/>
          </p:nvSpPr>
          <p:spPr>
            <a:xfrm>
              <a:off x="3981958" y="4356163"/>
              <a:ext cx="4234815" cy="46355"/>
            </a:xfrm>
            <a:custGeom>
              <a:avLst/>
              <a:gdLst/>
              <a:ahLst/>
              <a:cxnLst/>
              <a:rect l="l" t="t" r="r" b="b"/>
              <a:pathLst>
                <a:path w="4234815" h="46354">
                  <a:moveTo>
                    <a:pt x="253" y="20383"/>
                  </a:moveTo>
                  <a:lnTo>
                    <a:pt x="67066" y="14233"/>
                  </a:lnTo>
                  <a:lnTo>
                    <a:pt x="126679" y="9788"/>
                  </a:lnTo>
                  <a:lnTo>
                    <a:pt x="180706" y="6977"/>
                  </a:lnTo>
                  <a:lnTo>
                    <a:pt x="230764" y="5728"/>
                  </a:lnTo>
                  <a:lnTo>
                    <a:pt x="278467" y="5969"/>
                  </a:lnTo>
                  <a:lnTo>
                    <a:pt x="325430" y="7627"/>
                  </a:lnTo>
                  <a:lnTo>
                    <a:pt x="373268" y="10630"/>
                  </a:lnTo>
                  <a:lnTo>
                    <a:pt x="423595" y="14906"/>
                  </a:lnTo>
                  <a:lnTo>
                    <a:pt x="478027" y="20383"/>
                  </a:lnTo>
                  <a:lnTo>
                    <a:pt x="529563" y="24189"/>
                  </a:lnTo>
                  <a:lnTo>
                    <a:pt x="581275" y="25260"/>
                  </a:lnTo>
                  <a:lnTo>
                    <a:pt x="632785" y="24303"/>
                  </a:lnTo>
                  <a:lnTo>
                    <a:pt x="683713" y="22029"/>
                  </a:lnTo>
                  <a:lnTo>
                    <a:pt x="733678" y="19145"/>
                  </a:lnTo>
                  <a:lnTo>
                    <a:pt x="782303" y="16360"/>
                  </a:lnTo>
                  <a:lnTo>
                    <a:pt x="829207" y="14382"/>
                  </a:lnTo>
                  <a:lnTo>
                    <a:pt x="874011" y="13921"/>
                  </a:lnTo>
                  <a:lnTo>
                    <a:pt x="916336" y="15685"/>
                  </a:lnTo>
                  <a:lnTo>
                    <a:pt x="955801" y="20383"/>
                  </a:lnTo>
                  <a:lnTo>
                    <a:pt x="992469" y="25727"/>
                  </a:lnTo>
                  <a:lnTo>
                    <a:pt x="1033214" y="30157"/>
                  </a:lnTo>
                  <a:lnTo>
                    <a:pt x="1077640" y="33622"/>
                  </a:lnTo>
                  <a:lnTo>
                    <a:pt x="1125355" y="36068"/>
                  </a:lnTo>
                  <a:lnTo>
                    <a:pt x="1175963" y="37446"/>
                  </a:lnTo>
                  <a:lnTo>
                    <a:pt x="1229070" y="37704"/>
                  </a:lnTo>
                  <a:lnTo>
                    <a:pt x="1284282" y="36790"/>
                  </a:lnTo>
                  <a:lnTo>
                    <a:pt x="1341204" y="34652"/>
                  </a:lnTo>
                  <a:lnTo>
                    <a:pt x="1399441" y="31239"/>
                  </a:lnTo>
                  <a:lnTo>
                    <a:pt x="1458599" y="26500"/>
                  </a:lnTo>
                  <a:lnTo>
                    <a:pt x="1518284" y="20383"/>
                  </a:lnTo>
                  <a:lnTo>
                    <a:pt x="1565447" y="15322"/>
                  </a:lnTo>
                  <a:lnTo>
                    <a:pt x="1612888" y="10932"/>
                  </a:lnTo>
                  <a:lnTo>
                    <a:pt x="1660618" y="7242"/>
                  </a:lnTo>
                  <a:lnTo>
                    <a:pt x="1708648" y="4277"/>
                  </a:lnTo>
                  <a:lnTo>
                    <a:pt x="1756989" y="2063"/>
                  </a:lnTo>
                  <a:lnTo>
                    <a:pt x="1805651" y="629"/>
                  </a:lnTo>
                  <a:lnTo>
                    <a:pt x="1854644" y="0"/>
                  </a:lnTo>
                  <a:lnTo>
                    <a:pt x="1903979" y="202"/>
                  </a:lnTo>
                  <a:lnTo>
                    <a:pt x="1953668" y="1264"/>
                  </a:lnTo>
                  <a:lnTo>
                    <a:pt x="2003719" y="3210"/>
                  </a:lnTo>
                  <a:lnTo>
                    <a:pt x="2054144" y="6069"/>
                  </a:lnTo>
                  <a:lnTo>
                    <a:pt x="2104953" y="9866"/>
                  </a:lnTo>
                  <a:lnTo>
                    <a:pt x="2156158" y="14629"/>
                  </a:lnTo>
                  <a:lnTo>
                    <a:pt x="2207767" y="20383"/>
                  </a:lnTo>
                  <a:lnTo>
                    <a:pt x="2276401" y="27320"/>
                  </a:lnTo>
                  <a:lnTo>
                    <a:pt x="2337982" y="31088"/>
                  </a:lnTo>
                  <a:lnTo>
                    <a:pt x="2393770" y="32296"/>
                  </a:lnTo>
                  <a:lnTo>
                    <a:pt x="2445026" y="31557"/>
                  </a:lnTo>
                  <a:lnTo>
                    <a:pt x="2493010" y="29479"/>
                  </a:lnTo>
                  <a:lnTo>
                    <a:pt x="2538981" y="26674"/>
                  </a:lnTo>
                  <a:lnTo>
                    <a:pt x="2584202" y="23751"/>
                  </a:lnTo>
                  <a:lnTo>
                    <a:pt x="2629932" y="21322"/>
                  </a:lnTo>
                  <a:lnTo>
                    <a:pt x="2677431" y="19996"/>
                  </a:lnTo>
                  <a:lnTo>
                    <a:pt x="2727960" y="20383"/>
                  </a:lnTo>
                  <a:lnTo>
                    <a:pt x="2780758" y="21161"/>
                  </a:lnTo>
                  <a:lnTo>
                    <a:pt x="2834057" y="20895"/>
                  </a:lnTo>
                  <a:lnTo>
                    <a:pt x="2887603" y="19911"/>
                  </a:lnTo>
                  <a:lnTo>
                    <a:pt x="2941143" y="18536"/>
                  </a:lnTo>
                  <a:lnTo>
                    <a:pt x="2994421" y="17097"/>
                  </a:lnTo>
                  <a:lnTo>
                    <a:pt x="3047186" y="15921"/>
                  </a:lnTo>
                  <a:lnTo>
                    <a:pt x="3099182" y="15334"/>
                  </a:lnTo>
                  <a:lnTo>
                    <a:pt x="3150156" y="15665"/>
                  </a:lnTo>
                  <a:lnTo>
                    <a:pt x="3199855" y="17239"/>
                  </a:lnTo>
                  <a:lnTo>
                    <a:pt x="3248024" y="20383"/>
                  </a:lnTo>
                  <a:lnTo>
                    <a:pt x="3276230" y="22193"/>
                  </a:lnTo>
                  <a:lnTo>
                    <a:pt x="3310583" y="23452"/>
                  </a:lnTo>
                  <a:lnTo>
                    <a:pt x="3350462" y="24222"/>
                  </a:lnTo>
                  <a:lnTo>
                    <a:pt x="3395247" y="24566"/>
                  </a:lnTo>
                  <a:lnTo>
                    <a:pt x="3444318" y="24544"/>
                  </a:lnTo>
                  <a:lnTo>
                    <a:pt x="3497055" y="24217"/>
                  </a:lnTo>
                  <a:lnTo>
                    <a:pt x="3552836" y="23649"/>
                  </a:lnTo>
                  <a:lnTo>
                    <a:pt x="3611043" y="22900"/>
                  </a:lnTo>
                  <a:lnTo>
                    <a:pt x="3671053" y="22033"/>
                  </a:lnTo>
                  <a:lnTo>
                    <a:pt x="3732248" y="21108"/>
                  </a:lnTo>
                  <a:lnTo>
                    <a:pt x="3794007" y="20187"/>
                  </a:lnTo>
                  <a:lnTo>
                    <a:pt x="3855709" y="19333"/>
                  </a:lnTo>
                  <a:lnTo>
                    <a:pt x="3916733" y="18607"/>
                  </a:lnTo>
                  <a:lnTo>
                    <a:pt x="3976461" y="18069"/>
                  </a:lnTo>
                  <a:lnTo>
                    <a:pt x="4034271" y="17783"/>
                  </a:lnTo>
                  <a:lnTo>
                    <a:pt x="4089542" y="17810"/>
                  </a:lnTo>
                  <a:lnTo>
                    <a:pt x="4141656" y="18211"/>
                  </a:lnTo>
                  <a:lnTo>
                    <a:pt x="4189990" y="19048"/>
                  </a:lnTo>
                  <a:lnTo>
                    <a:pt x="4233925" y="20383"/>
                  </a:lnTo>
                  <a:lnTo>
                    <a:pt x="4234815" y="29273"/>
                  </a:lnTo>
                  <a:lnTo>
                    <a:pt x="4233418" y="29654"/>
                  </a:lnTo>
                  <a:lnTo>
                    <a:pt x="4233925" y="38671"/>
                  </a:lnTo>
                  <a:lnTo>
                    <a:pt x="4191923" y="40968"/>
                  </a:lnTo>
                  <a:lnTo>
                    <a:pt x="4150656" y="42036"/>
                  </a:lnTo>
                  <a:lnTo>
                    <a:pt x="4109570" y="42105"/>
                  </a:lnTo>
                  <a:lnTo>
                    <a:pt x="4068111" y="41405"/>
                  </a:lnTo>
                  <a:lnTo>
                    <a:pt x="4025724" y="40169"/>
                  </a:lnTo>
                  <a:lnTo>
                    <a:pt x="3981856" y="38627"/>
                  </a:lnTo>
                  <a:lnTo>
                    <a:pt x="3935951" y="37010"/>
                  </a:lnTo>
                  <a:lnTo>
                    <a:pt x="3887457" y="35549"/>
                  </a:lnTo>
                  <a:lnTo>
                    <a:pt x="3835818" y="34476"/>
                  </a:lnTo>
                  <a:lnTo>
                    <a:pt x="3780481" y="34020"/>
                  </a:lnTo>
                  <a:lnTo>
                    <a:pt x="3720890" y="34413"/>
                  </a:lnTo>
                  <a:lnTo>
                    <a:pt x="3656493" y="35887"/>
                  </a:lnTo>
                  <a:lnTo>
                    <a:pt x="3586734" y="38671"/>
                  </a:lnTo>
                  <a:lnTo>
                    <a:pt x="3515110" y="41419"/>
                  </a:lnTo>
                  <a:lnTo>
                    <a:pt x="3456047" y="42366"/>
                  </a:lnTo>
                  <a:lnTo>
                    <a:pt x="3407318" y="41904"/>
                  </a:lnTo>
                  <a:lnTo>
                    <a:pt x="3366699" y="40421"/>
                  </a:lnTo>
                  <a:lnTo>
                    <a:pt x="3331964" y="38308"/>
                  </a:lnTo>
                  <a:lnTo>
                    <a:pt x="3300888" y="35956"/>
                  </a:lnTo>
                  <a:lnTo>
                    <a:pt x="3271247" y="33755"/>
                  </a:lnTo>
                  <a:lnTo>
                    <a:pt x="3240814" y="32095"/>
                  </a:lnTo>
                  <a:lnTo>
                    <a:pt x="3207365" y="31367"/>
                  </a:lnTo>
                  <a:lnTo>
                    <a:pt x="3168674" y="31959"/>
                  </a:lnTo>
                  <a:lnTo>
                    <a:pt x="3122517" y="34264"/>
                  </a:lnTo>
                  <a:lnTo>
                    <a:pt x="3066668" y="38671"/>
                  </a:lnTo>
                  <a:lnTo>
                    <a:pt x="2998155" y="43626"/>
                  </a:lnTo>
                  <a:lnTo>
                    <a:pt x="2938770" y="45620"/>
                  </a:lnTo>
                  <a:lnTo>
                    <a:pt x="2886467" y="45352"/>
                  </a:lnTo>
                  <a:lnTo>
                    <a:pt x="2839194" y="43517"/>
                  </a:lnTo>
                  <a:lnTo>
                    <a:pt x="2794904" y="40814"/>
                  </a:lnTo>
                  <a:lnTo>
                    <a:pt x="2751548" y="37939"/>
                  </a:lnTo>
                  <a:lnTo>
                    <a:pt x="2707076" y="35591"/>
                  </a:lnTo>
                  <a:lnTo>
                    <a:pt x="2659439" y="34465"/>
                  </a:lnTo>
                  <a:lnTo>
                    <a:pt x="2606589" y="35259"/>
                  </a:lnTo>
                  <a:lnTo>
                    <a:pt x="2546476" y="38671"/>
                  </a:lnTo>
                  <a:lnTo>
                    <a:pt x="2497925" y="41911"/>
                  </a:lnTo>
                  <a:lnTo>
                    <a:pt x="2450999" y="44153"/>
                  </a:lnTo>
                  <a:lnTo>
                    <a:pt x="2405199" y="45523"/>
                  </a:lnTo>
                  <a:lnTo>
                    <a:pt x="2360026" y="46144"/>
                  </a:lnTo>
                  <a:lnTo>
                    <a:pt x="2314982" y="46142"/>
                  </a:lnTo>
                  <a:lnTo>
                    <a:pt x="2269568" y="45641"/>
                  </a:lnTo>
                  <a:lnTo>
                    <a:pt x="2223285" y="44767"/>
                  </a:lnTo>
                  <a:lnTo>
                    <a:pt x="2175634" y="43645"/>
                  </a:lnTo>
                  <a:lnTo>
                    <a:pt x="2126117" y="42398"/>
                  </a:lnTo>
                  <a:lnTo>
                    <a:pt x="2074235" y="41153"/>
                  </a:lnTo>
                  <a:lnTo>
                    <a:pt x="2019490" y="40033"/>
                  </a:lnTo>
                  <a:lnTo>
                    <a:pt x="1961381" y="39164"/>
                  </a:lnTo>
                  <a:lnTo>
                    <a:pt x="1899412" y="38671"/>
                  </a:lnTo>
                  <a:lnTo>
                    <a:pt x="1842935" y="38519"/>
                  </a:lnTo>
                  <a:lnTo>
                    <a:pt x="1791832" y="38578"/>
                  </a:lnTo>
                  <a:lnTo>
                    <a:pt x="1745037" y="38799"/>
                  </a:lnTo>
                  <a:lnTo>
                    <a:pt x="1701483" y="39138"/>
                  </a:lnTo>
                  <a:lnTo>
                    <a:pt x="1660107" y="39546"/>
                  </a:lnTo>
                  <a:lnTo>
                    <a:pt x="1619843" y="39977"/>
                  </a:lnTo>
                  <a:lnTo>
                    <a:pt x="1579626" y="40386"/>
                  </a:lnTo>
                  <a:lnTo>
                    <a:pt x="1538389" y="40724"/>
                  </a:lnTo>
                  <a:lnTo>
                    <a:pt x="1495069" y="40945"/>
                  </a:lnTo>
                  <a:lnTo>
                    <a:pt x="1448600" y="41004"/>
                  </a:lnTo>
                  <a:lnTo>
                    <a:pt x="1397917" y="40852"/>
                  </a:lnTo>
                  <a:lnTo>
                    <a:pt x="1341954" y="40444"/>
                  </a:lnTo>
                  <a:lnTo>
                    <a:pt x="1279646" y="39732"/>
                  </a:lnTo>
                  <a:lnTo>
                    <a:pt x="1209928" y="38671"/>
                  </a:lnTo>
                  <a:lnTo>
                    <a:pt x="1116648" y="37149"/>
                  </a:lnTo>
                  <a:lnTo>
                    <a:pt x="1041465" y="36123"/>
                  </a:lnTo>
                  <a:lnTo>
                    <a:pt x="981382" y="35535"/>
                  </a:lnTo>
                  <a:lnTo>
                    <a:pt x="933406" y="35324"/>
                  </a:lnTo>
                  <a:lnTo>
                    <a:pt x="894540" y="35433"/>
                  </a:lnTo>
                  <a:lnTo>
                    <a:pt x="861789" y="35800"/>
                  </a:lnTo>
                  <a:lnTo>
                    <a:pt x="832158" y="36367"/>
                  </a:lnTo>
                  <a:lnTo>
                    <a:pt x="802651" y="37074"/>
                  </a:lnTo>
                  <a:lnTo>
                    <a:pt x="770272" y="37862"/>
                  </a:lnTo>
                  <a:lnTo>
                    <a:pt x="732027" y="38671"/>
                  </a:lnTo>
                  <a:lnTo>
                    <a:pt x="698009" y="39113"/>
                  </a:lnTo>
                  <a:lnTo>
                    <a:pt x="656869" y="39324"/>
                  </a:lnTo>
                  <a:lnTo>
                    <a:pt x="609686" y="39345"/>
                  </a:lnTo>
                  <a:lnTo>
                    <a:pt x="557539" y="39215"/>
                  </a:lnTo>
                  <a:lnTo>
                    <a:pt x="501506" y="38977"/>
                  </a:lnTo>
                  <a:lnTo>
                    <a:pt x="442665" y="38671"/>
                  </a:lnTo>
                  <a:lnTo>
                    <a:pt x="382095" y="38338"/>
                  </a:lnTo>
                  <a:lnTo>
                    <a:pt x="320873" y="38018"/>
                  </a:lnTo>
                  <a:lnTo>
                    <a:pt x="260079" y="37753"/>
                  </a:lnTo>
                  <a:lnTo>
                    <a:pt x="200790" y="37582"/>
                  </a:lnTo>
                  <a:lnTo>
                    <a:pt x="144084" y="37548"/>
                  </a:lnTo>
                  <a:lnTo>
                    <a:pt x="91041" y="37691"/>
                  </a:lnTo>
                  <a:lnTo>
                    <a:pt x="42738" y="38052"/>
                  </a:lnTo>
                  <a:lnTo>
                    <a:pt x="253" y="38671"/>
                  </a:lnTo>
                  <a:lnTo>
                    <a:pt x="0" y="34607"/>
                  </a:lnTo>
                  <a:lnTo>
                    <a:pt x="762" y="26098"/>
                  </a:lnTo>
                  <a:lnTo>
                    <a:pt x="253" y="20383"/>
                  </a:lnTo>
                  <a:close/>
                </a:path>
              </a:pathLst>
            </a:custGeom>
            <a:ln w="44450">
              <a:solidFill>
                <a:srgbClr val="FFFFFF"/>
              </a:solidFill>
            </a:ln>
          </p:spPr>
          <p:txBody>
            <a:bodyPr wrap="square" lIns="0" tIns="0" rIns="0" bIns="0" rtlCol="0"/>
            <a:lstStyle/>
            <a:p>
              <a:endParaRPr/>
            </a:p>
          </p:txBody>
        </p:sp>
      </p:gr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0321" y="898743"/>
            <a:ext cx="9613861" cy="789908"/>
          </a:xfrm>
          <a:prstGeom prst="rect">
            <a:avLst/>
          </a:prstGeom>
        </p:spPr>
        <p:txBody>
          <a:bodyPr vert="horz" wrap="square" lIns="0" tIns="172669" rIns="0" bIns="0" rtlCol="0">
            <a:spAutoFit/>
          </a:bodyPr>
          <a:lstStyle/>
          <a:p>
            <a:pPr marL="179705" algn="ctr">
              <a:lnSpc>
                <a:spcPct val="100000"/>
              </a:lnSpc>
              <a:spcBef>
                <a:spcPts val="140"/>
              </a:spcBef>
            </a:pPr>
            <a:r>
              <a:rPr sz="4000" spc="-220" dirty="0">
                <a:latin typeface="Aptos" panose="020B0004020202020204" pitchFamily="34" charset="0"/>
                <a:cs typeface="Trebuchet MS"/>
              </a:rPr>
              <a:t>Agriculture</a:t>
            </a:r>
            <a:r>
              <a:rPr lang="en-US" sz="4000" spc="-220" dirty="0">
                <a:latin typeface="Aptos" panose="020B0004020202020204" pitchFamily="34" charset="0"/>
                <a:cs typeface="Trebuchet MS"/>
              </a:rPr>
              <a:t> </a:t>
            </a:r>
            <a:r>
              <a:rPr sz="4000" spc="-455" dirty="0">
                <a:latin typeface="Aptos" panose="020B0004020202020204" pitchFamily="34" charset="0"/>
                <a:cs typeface="Trebuchet MS"/>
              </a:rPr>
              <a:t> </a:t>
            </a:r>
            <a:r>
              <a:rPr sz="4000" spc="-160" dirty="0">
                <a:latin typeface="Aptos" panose="020B0004020202020204" pitchFamily="34" charset="0"/>
                <a:cs typeface="Trebuchet MS"/>
              </a:rPr>
              <a:t>Overview</a:t>
            </a:r>
          </a:p>
        </p:txBody>
      </p:sp>
      <p:pic>
        <p:nvPicPr>
          <p:cNvPr id="3" name="object 3"/>
          <p:cNvPicPr/>
          <p:nvPr/>
        </p:nvPicPr>
        <p:blipFill rotWithShape="1">
          <a:blip r:embed="rId2" cstate="print"/>
          <a:srcRect l="3277" t="15396" r="32367" b="7621"/>
          <a:stretch/>
        </p:blipFill>
        <p:spPr>
          <a:xfrm>
            <a:off x="914400" y="2209800"/>
            <a:ext cx="10439400" cy="4343400"/>
          </a:xfrm>
          <a:prstGeom prst="rect">
            <a:avLst/>
          </a:prstGeom>
          <a:ln w="88900" cap="sq" cmpd="thickThin">
            <a:solidFill>
              <a:srgbClr val="000000"/>
            </a:solidFill>
            <a:prstDash val="solid"/>
            <a:miter lim="800000"/>
          </a:ln>
          <a:effectLst>
            <a:innerShdw blurRad="76200">
              <a:srgbClr val="000000"/>
            </a:innerShdw>
          </a:effectLst>
        </p:spPr>
      </p:pic>
      <p:pic>
        <p:nvPicPr>
          <p:cNvPr id="4" name="Picture 3">
            <a:extLst>
              <a:ext uri="{FF2B5EF4-FFF2-40B4-BE49-F238E27FC236}">
                <a16:creationId xmlns:a16="http://schemas.microsoft.com/office/drawing/2014/main" id="{DD6F129C-14E6-D918-068F-B27C3AF74C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0321" y="898743"/>
            <a:ext cx="9613861" cy="789908"/>
          </a:xfrm>
          <a:prstGeom prst="rect">
            <a:avLst/>
          </a:prstGeom>
        </p:spPr>
        <p:txBody>
          <a:bodyPr vert="horz" wrap="square" lIns="0" tIns="172669" rIns="0" bIns="0" rtlCol="0">
            <a:spAutoFit/>
          </a:bodyPr>
          <a:lstStyle/>
          <a:p>
            <a:pPr marL="179705" algn="ctr">
              <a:lnSpc>
                <a:spcPct val="100000"/>
              </a:lnSpc>
              <a:spcBef>
                <a:spcPts val="140"/>
              </a:spcBef>
            </a:pPr>
            <a:r>
              <a:rPr sz="4000" spc="-40" dirty="0">
                <a:latin typeface="Aptos" panose="020B0004020202020204" pitchFamily="34" charset="0"/>
                <a:cs typeface="Trebuchet MS"/>
              </a:rPr>
              <a:t>Crops</a:t>
            </a:r>
            <a:r>
              <a:rPr sz="4000" spc="-450" dirty="0">
                <a:latin typeface="Aptos" panose="020B0004020202020204" pitchFamily="34" charset="0"/>
                <a:cs typeface="Trebuchet MS"/>
              </a:rPr>
              <a:t> </a:t>
            </a:r>
            <a:r>
              <a:rPr lang="en-US" sz="4000" spc="-450" dirty="0">
                <a:latin typeface="Aptos" panose="020B0004020202020204" pitchFamily="34" charset="0"/>
                <a:cs typeface="Trebuchet MS"/>
              </a:rPr>
              <a:t> </a:t>
            </a:r>
            <a:r>
              <a:rPr sz="4000" spc="-60" dirty="0">
                <a:latin typeface="Aptos" panose="020B0004020202020204" pitchFamily="34" charset="0"/>
                <a:cs typeface="Trebuchet MS"/>
              </a:rPr>
              <a:t>Analysis</a:t>
            </a:r>
          </a:p>
        </p:txBody>
      </p:sp>
      <p:pic>
        <p:nvPicPr>
          <p:cNvPr id="3" name="object 3"/>
          <p:cNvPicPr/>
          <p:nvPr/>
        </p:nvPicPr>
        <p:blipFill rotWithShape="1">
          <a:blip r:embed="rId2" cstate="print"/>
          <a:srcRect l="3376" t="19175" r="31376" b="11655"/>
          <a:stretch/>
        </p:blipFill>
        <p:spPr>
          <a:xfrm>
            <a:off x="1066800" y="2209800"/>
            <a:ext cx="9982200" cy="4343400"/>
          </a:xfrm>
          <a:prstGeom prst="rect">
            <a:avLst/>
          </a:prstGeom>
          <a:ln w="88900" cap="sq" cmpd="thickThin">
            <a:solidFill>
              <a:srgbClr val="000000"/>
            </a:solidFill>
            <a:prstDash val="solid"/>
            <a:miter lim="800000"/>
          </a:ln>
          <a:effectLst>
            <a:innerShdw blurRad="76200">
              <a:srgbClr val="000000"/>
            </a:innerShdw>
          </a:effectLst>
        </p:spPr>
      </p:pic>
      <p:pic>
        <p:nvPicPr>
          <p:cNvPr id="4" name="Picture 3">
            <a:extLst>
              <a:ext uri="{FF2B5EF4-FFF2-40B4-BE49-F238E27FC236}">
                <a16:creationId xmlns:a16="http://schemas.microsoft.com/office/drawing/2014/main" id="{EE2920A6-8D48-84EB-C196-FCB24E5572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1066800"/>
            <a:ext cx="9613861" cy="632866"/>
          </a:xfrm>
          <a:prstGeom prst="rect">
            <a:avLst/>
          </a:prstGeom>
        </p:spPr>
        <p:txBody>
          <a:bodyPr vert="horz" wrap="square" lIns="0" tIns="17145" rIns="0" bIns="0" rtlCol="0">
            <a:spAutoFit/>
          </a:bodyPr>
          <a:lstStyle/>
          <a:p>
            <a:pPr marL="294005" algn="ctr">
              <a:lnSpc>
                <a:spcPct val="100000"/>
              </a:lnSpc>
              <a:spcBef>
                <a:spcPts val="135"/>
              </a:spcBef>
            </a:pPr>
            <a:r>
              <a:rPr sz="4000" dirty="0">
                <a:latin typeface="Aptos" panose="020B0004020202020204" pitchFamily="34" charset="0"/>
              </a:rPr>
              <a:t>Regional</a:t>
            </a:r>
            <a:r>
              <a:rPr sz="4000" spc="-150" dirty="0">
                <a:latin typeface="Aptos" panose="020B0004020202020204" pitchFamily="34" charset="0"/>
              </a:rPr>
              <a:t> </a:t>
            </a:r>
            <a:r>
              <a:rPr sz="4000" spc="-10" dirty="0">
                <a:latin typeface="Aptos" panose="020B0004020202020204" pitchFamily="34" charset="0"/>
              </a:rPr>
              <a:t>Disparities</a:t>
            </a:r>
          </a:p>
        </p:txBody>
      </p:sp>
      <p:pic>
        <p:nvPicPr>
          <p:cNvPr id="3" name="object 3"/>
          <p:cNvPicPr/>
          <p:nvPr/>
        </p:nvPicPr>
        <p:blipFill rotWithShape="1">
          <a:blip r:embed="rId2" cstate="print"/>
          <a:srcRect l="6463" t="17116" r="3598" b="2806"/>
          <a:stretch/>
        </p:blipFill>
        <p:spPr>
          <a:xfrm>
            <a:off x="787441" y="2286000"/>
            <a:ext cx="10566360" cy="4267200"/>
          </a:xfrm>
          <a:prstGeom prst="rect">
            <a:avLst/>
          </a:prstGeom>
          <a:ln w="88900" cap="sq" cmpd="thickThin">
            <a:solidFill>
              <a:srgbClr val="000000"/>
            </a:solidFill>
            <a:prstDash val="solid"/>
            <a:miter lim="800000"/>
          </a:ln>
          <a:effectLst>
            <a:innerShdw blurRad="76200">
              <a:srgbClr val="000000"/>
            </a:innerShdw>
          </a:effectLst>
        </p:spPr>
      </p:pic>
      <p:pic>
        <p:nvPicPr>
          <p:cNvPr id="4" name="Picture 3">
            <a:extLst>
              <a:ext uri="{FF2B5EF4-FFF2-40B4-BE49-F238E27FC236}">
                <a16:creationId xmlns:a16="http://schemas.microsoft.com/office/drawing/2014/main" id="{2D5D5350-6C5B-9472-43BB-047138ECA5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990600"/>
            <a:ext cx="9613861" cy="632866"/>
          </a:xfrm>
          <a:prstGeom prst="rect">
            <a:avLst/>
          </a:prstGeom>
        </p:spPr>
        <p:txBody>
          <a:bodyPr vert="horz" wrap="square" lIns="0" tIns="17145" rIns="0" bIns="0" rtlCol="0">
            <a:spAutoFit/>
          </a:bodyPr>
          <a:lstStyle/>
          <a:p>
            <a:pPr marL="294005" algn="ctr">
              <a:lnSpc>
                <a:spcPct val="100000"/>
              </a:lnSpc>
              <a:spcBef>
                <a:spcPts val="135"/>
              </a:spcBef>
            </a:pPr>
            <a:r>
              <a:rPr sz="4000" dirty="0">
                <a:latin typeface="Aptos" panose="020B0004020202020204" pitchFamily="34" charset="0"/>
              </a:rPr>
              <a:t>Seasonal</a:t>
            </a:r>
            <a:r>
              <a:rPr sz="4000" spc="-65" dirty="0">
                <a:latin typeface="Aptos" panose="020B0004020202020204" pitchFamily="34" charset="0"/>
              </a:rPr>
              <a:t> </a:t>
            </a:r>
            <a:r>
              <a:rPr sz="4000" spc="-10" dirty="0">
                <a:latin typeface="Aptos" panose="020B0004020202020204" pitchFamily="34" charset="0"/>
              </a:rPr>
              <a:t>Analysis</a:t>
            </a:r>
          </a:p>
        </p:txBody>
      </p:sp>
      <p:pic>
        <p:nvPicPr>
          <p:cNvPr id="3" name="object 3"/>
          <p:cNvPicPr/>
          <p:nvPr/>
        </p:nvPicPr>
        <p:blipFill rotWithShape="1">
          <a:blip r:embed="rId2" cstate="print"/>
          <a:srcRect l="3628" t="7255" r="33073" b="4434"/>
          <a:stretch/>
        </p:blipFill>
        <p:spPr>
          <a:xfrm>
            <a:off x="762000" y="2209800"/>
            <a:ext cx="10668000" cy="4419600"/>
          </a:xfrm>
          <a:prstGeom prst="rect">
            <a:avLst/>
          </a:prstGeom>
          <a:ln w="88900" cap="sq" cmpd="thickThin">
            <a:solidFill>
              <a:srgbClr val="000000"/>
            </a:solidFill>
            <a:prstDash val="solid"/>
            <a:miter lim="800000"/>
          </a:ln>
          <a:effectLst>
            <a:innerShdw blurRad="76200">
              <a:srgbClr val="000000"/>
            </a:innerShdw>
          </a:effectLst>
        </p:spPr>
      </p:pic>
      <p:pic>
        <p:nvPicPr>
          <p:cNvPr id="4" name="Picture 3">
            <a:extLst>
              <a:ext uri="{FF2B5EF4-FFF2-40B4-BE49-F238E27FC236}">
                <a16:creationId xmlns:a16="http://schemas.microsoft.com/office/drawing/2014/main" id="{06DC9BD3-B22D-F79B-AF2E-605F728603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990600"/>
            <a:ext cx="9613861" cy="681674"/>
          </a:xfrm>
          <a:prstGeom prst="rect">
            <a:avLst/>
          </a:prstGeom>
        </p:spPr>
        <p:txBody>
          <a:bodyPr vert="horz" wrap="square" lIns="0" tIns="65481" rIns="0" bIns="0" rtlCol="0">
            <a:spAutoFit/>
          </a:bodyPr>
          <a:lstStyle/>
          <a:p>
            <a:pPr marL="12700" algn="ctr">
              <a:lnSpc>
                <a:spcPct val="100000"/>
              </a:lnSpc>
              <a:spcBef>
                <a:spcPts val="140"/>
              </a:spcBef>
            </a:pPr>
            <a:r>
              <a:rPr sz="4000" dirty="0">
                <a:latin typeface="Aptos" panose="020B0004020202020204" pitchFamily="34" charset="0"/>
              </a:rPr>
              <a:t>Impact</a:t>
            </a:r>
            <a:r>
              <a:rPr sz="4000" spc="-100" dirty="0">
                <a:latin typeface="Aptos" panose="020B0004020202020204" pitchFamily="34" charset="0"/>
              </a:rPr>
              <a:t> </a:t>
            </a:r>
            <a:r>
              <a:rPr sz="4000" dirty="0">
                <a:latin typeface="Aptos" panose="020B0004020202020204" pitchFamily="34" charset="0"/>
              </a:rPr>
              <a:t>of</a:t>
            </a:r>
            <a:r>
              <a:rPr sz="4000" spc="-40" dirty="0">
                <a:latin typeface="Aptos" panose="020B0004020202020204" pitchFamily="34" charset="0"/>
              </a:rPr>
              <a:t> </a:t>
            </a:r>
            <a:r>
              <a:rPr sz="4000" dirty="0">
                <a:latin typeface="Aptos" panose="020B0004020202020204" pitchFamily="34" charset="0"/>
              </a:rPr>
              <a:t>External</a:t>
            </a:r>
            <a:r>
              <a:rPr sz="4000" spc="-85" dirty="0">
                <a:latin typeface="Aptos" panose="020B0004020202020204" pitchFamily="34" charset="0"/>
              </a:rPr>
              <a:t> </a:t>
            </a:r>
            <a:r>
              <a:rPr sz="4000" spc="-10" dirty="0">
                <a:latin typeface="Aptos" panose="020B0004020202020204" pitchFamily="34" charset="0"/>
              </a:rPr>
              <a:t>Factors</a:t>
            </a:r>
          </a:p>
        </p:txBody>
      </p:sp>
      <p:pic>
        <p:nvPicPr>
          <p:cNvPr id="3" name="object 3"/>
          <p:cNvPicPr/>
          <p:nvPr/>
        </p:nvPicPr>
        <p:blipFill rotWithShape="1">
          <a:blip r:embed="rId2" cstate="print"/>
          <a:srcRect l="1598" t="4624" r="32019" b="1670"/>
          <a:stretch/>
        </p:blipFill>
        <p:spPr>
          <a:xfrm>
            <a:off x="838200" y="2286000"/>
            <a:ext cx="10515600" cy="4267200"/>
          </a:xfrm>
          <a:prstGeom prst="rect">
            <a:avLst/>
          </a:prstGeom>
          <a:ln w="88900" cap="sq" cmpd="thickThin">
            <a:solidFill>
              <a:srgbClr val="000000"/>
            </a:solidFill>
            <a:prstDash val="solid"/>
            <a:miter lim="800000"/>
          </a:ln>
          <a:effectLst>
            <a:innerShdw blurRad="76200">
              <a:srgbClr val="000000"/>
            </a:innerShdw>
          </a:effectLst>
        </p:spPr>
      </p:pic>
      <p:pic>
        <p:nvPicPr>
          <p:cNvPr id="4" name="Picture 3">
            <a:extLst>
              <a:ext uri="{FF2B5EF4-FFF2-40B4-BE49-F238E27FC236}">
                <a16:creationId xmlns:a16="http://schemas.microsoft.com/office/drawing/2014/main" id="{529087C3-2D81-B147-176C-4927F8B1F6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1000" y="914400"/>
            <a:ext cx="9613861" cy="681674"/>
          </a:xfrm>
          <a:prstGeom prst="rect">
            <a:avLst/>
          </a:prstGeom>
        </p:spPr>
        <p:txBody>
          <a:bodyPr vert="horz" wrap="square" lIns="0" tIns="65481" rIns="0" bIns="0" rtlCol="0">
            <a:spAutoFit/>
          </a:bodyPr>
          <a:lstStyle/>
          <a:p>
            <a:pPr marL="12700" algn="ctr">
              <a:lnSpc>
                <a:spcPct val="100000"/>
              </a:lnSpc>
              <a:spcBef>
                <a:spcPts val="140"/>
              </a:spcBef>
            </a:pPr>
            <a:r>
              <a:rPr sz="4000" dirty="0">
                <a:latin typeface="Aptos" panose="020B0004020202020204" pitchFamily="34" charset="0"/>
              </a:rPr>
              <a:t>Fruits</a:t>
            </a:r>
            <a:r>
              <a:rPr sz="4000" spc="-55" dirty="0">
                <a:latin typeface="Aptos" panose="020B0004020202020204" pitchFamily="34" charset="0"/>
              </a:rPr>
              <a:t> </a:t>
            </a:r>
            <a:r>
              <a:rPr sz="4000" dirty="0">
                <a:latin typeface="Aptos" panose="020B0004020202020204" pitchFamily="34" charset="0"/>
              </a:rPr>
              <a:t>and</a:t>
            </a:r>
            <a:r>
              <a:rPr sz="4000" spc="-15" dirty="0">
                <a:latin typeface="Aptos" panose="020B0004020202020204" pitchFamily="34" charset="0"/>
              </a:rPr>
              <a:t> </a:t>
            </a:r>
            <a:r>
              <a:rPr sz="4000" spc="-20" dirty="0">
                <a:latin typeface="Aptos" panose="020B0004020202020204" pitchFamily="34" charset="0"/>
              </a:rPr>
              <a:t>Vegetables</a:t>
            </a:r>
            <a:r>
              <a:rPr sz="4000" spc="-135" dirty="0">
                <a:latin typeface="Aptos" panose="020B0004020202020204" pitchFamily="34" charset="0"/>
              </a:rPr>
              <a:t> </a:t>
            </a:r>
            <a:r>
              <a:rPr sz="4000" spc="-10" dirty="0">
                <a:latin typeface="Aptos" panose="020B0004020202020204" pitchFamily="34" charset="0"/>
              </a:rPr>
              <a:t>Analysis</a:t>
            </a:r>
          </a:p>
        </p:txBody>
      </p:sp>
      <p:pic>
        <p:nvPicPr>
          <p:cNvPr id="3" name="object 3"/>
          <p:cNvPicPr/>
          <p:nvPr/>
        </p:nvPicPr>
        <p:blipFill rotWithShape="1">
          <a:blip r:embed="rId2" cstate="print"/>
          <a:srcRect l="1289" t="2627" r="34261" b="2738"/>
          <a:stretch/>
        </p:blipFill>
        <p:spPr>
          <a:xfrm>
            <a:off x="1219200" y="2209800"/>
            <a:ext cx="9906000" cy="4343400"/>
          </a:xfrm>
          <a:prstGeom prst="rect">
            <a:avLst/>
          </a:prstGeom>
          <a:ln w="88900" cap="sq" cmpd="thickThin">
            <a:solidFill>
              <a:srgbClr val="000000"/>
            </a:solidFill>
            <a:prstDash val="solid"/>
            <a:miter lim="800000"/>
          </a:ln>
          <a:effectLst>
            <a:innerShdw blurRad="76200">
              <a:srgbClr val="000000"/>
            </a:innerShdw>
          </a:effectLst>
        </p:spPr>
      </p:pic>
      <p:pic>
        <p:nvPicPr>
          <p:cNvPr id="4" name="Picture 3">
            <a:extLst>
              <a:ext uri="{FF2B5EF4-FFF2-40B4-BE49-F238E27FC236}">
                <a16:creationId xmlns:a16="http://schemas.microsoft.com/office/drawing/2014/main" id="{FD3CB622-367B-DC77-98C9-18A398E065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0321" y="952860"/>
            <a:ext cx="9613861" cy="681674"/>
          </a:xfrm>
          <a:prstGeom prst="rect">
            <a:avLst/>
          </a:prstGeom>
        </p:spPr>
        <p:txBody>
          <a:bodyPr vert="horz" wrap="square" lIns="0" tIns="65481" rIns="0" bIns="0" rtlCol="0">
            <a:spAutoFit/>
          </a:bodyPr>
          <a:lstStyle/>
          <a:p>
            <a:pPr marL="12700" algn="ctr">
              <a:lnSpc>
                <a:spcPct val="100000"/>
              </a:lnSpc>
              <a:spcBef>
                <a:spcPts val="140"/>
              </a:spcBef>
            </a:pPr>
            <a:r>
              <a:rPr sz="4000" dirty="0"/>
              <a:t>Sustainable</a:t>
            </a:r>
            <a:r>
              <a:rPr sz="4000" spc="-110" dirty="0"/>
              <a:t> </a:t>
            </a:r>
            <a:r>
              <a:rPr sz="4000" dirty="0"/>
              <a:t>Farming</a:t>
            </a:r>
            <a:r>
              <a:rPr sz="4000" spc="-215" dirty="0"/>
              <a:t> </a:t>
            </a:r>
            <a:r>
              <a:rPr sz="4000" spc="-10" dirty="0"/>
              <a:t>Insights</a:t>
            </a:r>
          </a:p>
        </p:txBody>
      </p:sp>
      <p:pic>
        <p:nvPicPr>
          <p:cNvPr id="3" name="object 3"/>
          <p:cNvPicPr/>
          <p:nvPr/>
        </p:nvPicPr>
        <p:blipFill rotWithShape="1">
          <a:blip r:embed="rId2" cstate="print"/>
          <a:srcRect l="1291" t="2128" r="35468" b="1535"/>
          <a:stretch/>
        </p:blipFill>
        <p:spPr>
          <a:xfrm>
            <a:off x="1028700" y="2209800"/>
            <a:ext cx="10134600" cy="4343400"/>
          </a:xfrm>
          <a:prstGeom prst="rect">
            <a:avLst/>
          </a:prstGeom>
          <a:ln w="88900" cap="sq" cmpd="thickThin">
            <a:solidFill>
              <a:srgbClr val="000000"/>
            </a:solidFill>
            <a:prstDash val="solid"/>
            <a:miter lim="800000"/>
          </a:ln>
          <a:effectLst>
            <a:innerShdw blurRad="76200">
              <a:srgbClr val="000000"/>
            </a:innerShdw>
          </a:effectLst>
        </p:spPr>
      </p:pic>
      <p:pic>
        <p:nvPicPr>
          <p:cNvPr id="4" name="Picture 3">
            <a:extLst>
              <a:ext uri="{FF2B5EF4-FFF2-40B4-BE49-F238E27FC236}">
                <a16:creationId xmlns:a16="http://schemas.microsoft.com/office/drawing/2014/main" id="{5DCD2E0A-94AB-F0BE-86BF-2A228D40DD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601200" y="762000"/>
            <a:ext cx="2078609" cy="570669"/>
          </a:xfrm>
          <a:prstGeom prst="rect">
            <a:avLst/>
          </a:prstGeom>
        </p:spPr>
        <p:txBody>
          <a:bodyPr vert="horz" wrap="square" lIns="0" tIns="16510" rIns="0" bIns="0" rtlCol="0">
            <a:spAutoFit/>
          </a:bodyPr>
          <a:lstStyle/>
          <a:p>
            <a:pPr marL="12700">
              <a:lnSpc>
                <a:spcPct val="100000"/>
              </a:lnSpc>
              <a:spcBef>
                <a:spcPts val="130"/>
              </a:spcBef>
            </a:pPr>
            <a:r>
              <a:rPr b="1" spc="-80" dirty="0">
                <a:latin typeface="Trebuchet MS"/>
                <a:cs typeface="Trebuchet MS"/>
              </a:rPr>
              <a:t>Summary</a:t>
            </a:r>
            <a:endParaRPr dirty="0">
              <a:latin typeface="Trebuchet MS"/>
              <a:cs typeface="Trebuchet MS"/>
            </a:endParaRPr>
          </a:p>
        </p:txBody>
      </p:sp>
      <p:sp>
        <p:nvSpPr>
          <p:cNvPr id="3" name="object 3"/>
          <p:cNvSpPr txBox="1"/>
          <p:nvPr/>
        </p:nvSpPr>
        <p:spPr>
          <a:xfrm>
            <a:off x="9421304" y="1474473"/>
            <a:ext cx="2438400" cy="3932230"/>
          </a:xfrm>
          <a:prstGeom prst="rect">
            <a:avLst/>
          </a:prstGeom>
        </p:spPr>
        <p:txBody>
          <a:bodyPr vert="horz" wrap="square" lIns="0" tIns="17145" rIns="0" bIns="0" rtlCol="0">
            <a:spAutoFit/>
          </a:bodyPr>
          <a:lstStyle/>
          <a:p>
            <a:pPr marL="12700">
              <a:lnSpc>
                <a:spcPts val="1614"/>
              </a:lnSpc>
              <a:spcBef>
                <a:spcPts val="135"/>
              </a:spcBef>
            </a:pPr>
            <a:r>
              <a:rPr lang="en-US" sz="2000" dirty="0">
                <a:solidFill>
                  <a:schemeClr val="accent4">
                    <a:lumMod val="60000"/>
                    <a:lumOff val="40000"/>
                  </a:schemeClr>
                </a:solidFill>
                <a:latin typeface="Carlito"/>
                <a:cs typeface="Carlito"/>
              </a:rPr>
              <a:t>In overall, stakeholders are empowered with actionable insights through the Indian Agriculture Data Visualization project in Power BI, allowing them to improve agricultural production, resilience, and sustainability. Stakeholders can drive informed decision-making, manage difficult agricultural obstacles, and progress Indian agriculture with the use of intuitive visualizations.</a:t>
            </a:r>
            <a:endParaRPr sz="2000" dirty="0">
              <a:solidFill>
                <a:schemeClr val="accent4">
                  <a:lumMod val="60000"/>
                  <a:lumOff val="40000"/>
                </a:schemeClr>
              </a:solidFill>
              <a:latin typeface="Carlito"/>
              <a:cs typeface="Carlito"/>
            </a:endParaRPr>
          </a:p>
        </p:txBody>
      </p:sp>
      <p:pic>
        <p:nvPicPr>
          <p:cNvPr id="10" name="Picture 2">
            <a:extLst>
              <a:ext uri="{FF2B5EF4-FFF2-40B4-BE49-F238E27FC236}">
                <a16:creationId xmlns:a16="http://schemas.microsoft.com/office/drawing/2014/main" id="{87CD9536-EBE0-D297-D0CE-5A410407B6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599" y="228600"/>
            <a:ext cx="8915401" cy="6423977"/>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457200" y="1600200"/>
            <a:ext cx="5334000" cy="4456219"/>
          </a:xfrm>
          <a:prstGeom prst="rect">
            <a:avLst/>
          </a:prstGeom>
        </p:spPr>
        <p:txBody>
          <a:bodyPr vert="horz" wrap="square" lIns="0" tIns="14604" rIns="0" bIns="0" rtlCol="0">
            <a:spAutoFit/>
          </a:bodyPr>
          <a:lstStyle/>
          <a:p>
            <a:pPr marL="12700" marR="5080" indent="283210" algn="just">
              <a:lnSpc>
                <a:spcPct val="80100"/>
              </a:lnSpc>
            </a:pPr>
            <a:r>
              <a:rPr lang="en-US" sz="2000" dirty="0">
                <a:solidFill>
                  <a:schemeClr val="accent1">
                    <a:lumMod val="50000"/>
                  </a:schemeClr>
                </a:solidFill>
                <a:latin typeface="Aptos" panose="020B0004020202020204" pitchFamily="34" charset="0"/>
                <a:cs typeface="Carlito"/>
              </a:rPr>
              <a:t>With a rich history spanning thousands of years, agriculture is the foundation of the Indian economy. It is essential to millions of people's livelihoods and makes a substantial contribution to employment, food security, and general economic growth. India is home to a vast array of crops that are cultivated in various parts of the country due to its various climatic zones, rich soil, and plentiful water supplies. India's agricultural industry is diverse, with a broad range of crops grown there, such as cereals, pulses, oilseeds, fruits, vegetables, spices, and cash crops. Among the main crops grown in the nation are sugarcane, rice, wheat, maize, millets, and pulses. Furthermore, with a wide range of horticultural products, India is among the world's top producers of fruits and vegetables.</a:t>
            </a:r>
          </a:p>
        </p:txBody>
      </p:sp>
      <p:pic>
        <p:nvPicPr>
          <p:cNvPr id="1030" name="Picture 6" descr="A Complete Farmer Solution | Organic Agriculture | GRO4">
            <a:extLst>
              <a:ext uri="{FF2B5EF4-FFF2-40B4-BE49-F238E27FC236}">
                <a16:creationId xmlns:a16="http://schemas.microsoft.com/office/drawing/2014/main" id="{DE36513A-05D0-F0A9-CC4B-1376D872A9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7000" y="874026"/>
            <a:ext cx="5257800" cy="510994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AB3AC5A-E969-F00F-B6BA-EF3781DA5724}"/>
              </a:ext>
            </a:extLst>
          </p:cNvPr>
          <p:cNvSpPr txBox="1"/>
          <p:nvPr/>
        </p:nvSpPr>
        <p:spPr>
          <a:xfrm>
            <a:off x="457200" y="685800"/>
            <a:ext cx="3352800" cy="769441"/>
          </a:xfrm>
          <a:prstGeom prst="rect">
            <a:avLst/>
          </a:prstGeom>
          <a:noFill/>
        </p:spPr>
        <p:txBody>
          <a:bodyPr wrap="square">
            <a:spAutoFit/>
          </a:bodyPr>
          <a:lstStyle/>
          <a:p>
            <a:r>
              <a:rPr lang="en-US" sz="4400" spc="-130" dirty="0">
                <a:latin typeface="Aptos" panose="020B0004020202020204" pitchFamily="34" charset="0"/>
                <a:cs typeface="Trebuchet MS"/>
              </a:rPr>
              <a:t>I</a:t>
            </a:r>
            <a:r>
              <a:rPr lang="en-US" sz="4400" spc="-165" dirty="0">
                <a:latin typeface="Aptos" panose="020B0004020202020204" pitchFamily="34" charset="0"/>
                <a:cs typeface="Trebuchet MS"/>
              </a:rPr>
              <a:t>ntroduction</a:t>
            </a:r>
            <a:endParaRPr lang="en-US" sz="440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urtains"/>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Farming Family by Mypromovideos on Dribbble">
            <a:extLst>
              <a:ext uri="{FF2B5EF4-FFF2-40B4-BE49-F238E27FC236}">
                <a16:creationId xmlns:a16="http://schemas.microsoft.com/office/drawing/2014/main" id="{B707C816-DDE5-26F4-790C-ABD9FC7869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India Planet GIF by Ankita Thakur">
            <a:extLst>
              <a:ext uri="{FF2B5EF4-FFF2-40B4-BE49-F238E27FC236}">
                <a16:creationId xmlns:a16="http://schemas.microsoft.com/office/drawing/2014/main" id="{22897D82-0ABD-A9A1-BDBA-8B9FF9F544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5000" y="76200"/>
            <a:ext cx="2590800" cy="266700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C8E8AB6-A24B-3E72-8160-80AF6609C2F3}"/>
              </a:ext>
            </a:extLst>
          </p:cNvPr>
          <p:cNvSpPr txBox="1"/>
          <p:nvPr/>
        </p:nvSpPr>
        <p:spPr>
          <a:xfrm>
            <a:off x="1143000" y="304800"/>
            <a:ext cx="7010400" cy="830997"/>
          </a:xfrm>
          <a:prstGeom prst="rect">
            <a:avLst/>
          </a:prstGeom>
          <a:noFill/>
        </p:spPr>
        <p:txBody>
          <a:bodyPr wrap="square">
            <a:spAutoFit/>
          </a:bodyPr>
          <a:lstStyle/>
          <a:p>
            <a:r>
              <a:rPr lang="en-US" sz="4800" b="1" dirty="0">
                <a:solidFill>
                  <a:schemeClr val="accent2">
                    <a:lumMod val="75000"/>
                  </a:schemeClr>
                </a:solidFill>
                <a:effectLst>
                  <a:outerShdw blurRad="38100" dist="38100" dir="2700000" algn="tl">
                    <a:srgbClr val="000000">
                      <a:alpha val="43137"/>
                    </a:srgbClr>
                  </a:outerShdw>
                </a:effectLst>
                <a:latin typeface="Corbel Light" panose="020B0303020204020204" pitchFamily="34" charset="0"/>
              </a:rPr>
              <a:t>THANK                                 YOU</a:t>
            </a:r>
          </a:p>
        </p:txBody>
      </p:sp>
    </p:spTree>
    <p:extLst>
      <p:ext uri="{BB962C8B-B14F-4D97-AF65-F5344CB8AC3E}">
        <p14:creationId xmlns:p14="http://schemas.microsoft.com/office/powerpoint/2010/main" val="1843734527"/>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3124200" y="838200"/>
            <a:ext cx="4074824" cy="789908"/>
          </a:xfrm>
          <a:prstGeom prst="rect">
            <a:avLst/>
          </a:prstGeom>
        </p:spPr>
        <p:txBody>
          <a:bodyPr vert="horz" wrap="square" lIns="0" tIns="172669" rIns="0" bIns="0" rtlCol="0">
            <a:spAutoFit/>
          </a:bodyPr>
          <a:lstStyle/>
          <a:p>
            <a:pPr marL="179705" algn="ctr">
              <a:lnSpc>
                <a:spcPct val="100000"/>
              </a:lnSpc>
              <a:spcBef>
                <a:spcPts val="140"/>
              </a:spcBef>
            </a:pPr>
            <a:r>
              <a:rPr lang="en-US" sz="4000" spc="-130" dirty="0">
                <a:solidFill>
                  <a:schemeClr val="tx1">
                    <a:lumMod val="95000"/>
                  </a:schemeClr>
                </a:solidFill>
                <a:latin typeface="Aptos" panose="020B0004020202020204" pitchFamily="34" charset="0"/>
                <a:cs typeface="Trebuchet MS"/>
              </a:rPr>
              <a:t>District Level </a:t>
            </a:r>
            <a:r>
              <a:rPr sz="4000" spc="-130" dirty="0">
                <a:solidFill>
                  <a:schemeClr val="tx1">
                    <a:lumMod val="95000"/>
                  </a:schemeClr>
                </a:solidFill>
                <a:latin typeface="Aptos" panose="020B0004020202020204" pitchFamily="34" charset="0"/>
                <a:cs typeface="Trebuchet MS"/>
              </a:rPr>
              <a:t>Data</a:t>
            </a:r>
            <a:r>
              <a:rPr sz="4000" spc="-495" dirty="0">
                <a:solidFill>
                  <a:schemeClr val="tx1">
                    <a:lumMod val="95000"/>
                  </a:schemeClr>
                </a:solidFill>
                <a:latin typeface="Aptos" panose="020B0004020202020204" pitchFamily="34" charset="0"/>
                <a:cs typeface="Trebuchet MS"/>
              </a:rPr>
              <a:t> </a:t>
            </a:r>
            <a:r>
              <a:rPr lang="en-US" sz="4000" spc="-495" dirty="0">
                <a:solidFill>
                  <a:schemeClr val="tx1">
                    <a:lumMod val="95000"/>
                  </a:schemeClr>
                </a:solidFill>
                <a:latin typeface="Aptos" panose="020B0004020202020204" pitchFamily="34" charset="0"/>
                <a:cs typeface="Trebuchet MS"/>
              </a:rPr>
              <a:t> </a:t>
            </a:r>
            <a:endParaRPr sz="4000" spc="-165" dirty="0">
              <a:solidFill>
                <a:schemeClr val="tx1">
                  <a:lumMod val="95000"/>
                </a:schemeClr>
              </a:solidFill>
              <a:latin typeface="Aptos" panose="020B0004020202020204" pitchFamily="34" charset="0"/>
              <a:cs typeface="Trebuchet MS"/>
            </a:endParaRPr>
          </a:p>
        </p:txBody>
      </p:sp>
      <p:pic>
        <p:nvPicPr>
          <p:cNvPr id="4" name="object 3">
            <a:extLst>
              <a:ext uri="{FF2B5EF4-FFF2-40B4-BE49-F238E27FC236}">
                <a16:creationId xmlns:a16="http://schemas.microsoft.com/office/drawing/2014/main" id="{D1F79EC3-3EF0-D401-95EB-FFB91A379746}"/>
              </a:ext>
            </a:extLst>
          </p:cNvPr>
          <p:cNvPicPr/>
          <p:nvPr/>
        </p:nvPicPr>
        <p:blipFill>
          <a:blip r:embed="rId2" cstate="print"/>
          <a:stretch>
            <a:fillRect/>
          </a:stretch>
        </p:blipFill>
        <p:spPr>
          <a:xfrm>
            <a:off x="495300" y="2133600"/>
            <a:ext cx="11201400" cy="4495800"/>
          </a:xfrm>
          <a:prstGeom prst="rect">
            <a:avLst/>
          </a:prstGeom>
          <a:ln w="88900" cap="sq" cmpd="thickThin">
            <a:solidFill>
              <a:srgbClr val="000000"/>
            </a:solidFill>
            <a:prstDash val="solid"/>
            <a:miter lim="800000"/>
          </a:ln>
          <a:effectLst>
            <a:innerShdw blurRad="76200">
              <a:srgbClr val="000000"/>
            </a:innerShdw>
          </a:effectLst>
        </p:spPr>
      </p:pic>
      <p:pic>
        <p:nvPicPr>
          <p:cNvPr id="6" name="Picture 5">
            <a:extLst>
              <a:ext uri="{FF2B5EF4-FFF2-40B4-BE49-F238E27FC236}">
                <a16:creationId xmlns:a16="http://schemas.microsoft.com/office/drawing/2014/main" id="{66101251-35DE-14D2-1408-154D12BC75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737854"/>
            <a:ext cx="1295400" cy="114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14:ferris dir="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51F18-C9F3-7194-6E32-076AC7CEA1DB}"/>
              </a:ext>
            </a:extLst>
          </p:cNvPr>
          <p:cNvSpPr>
            <a:spLocks noGrp="1"/>
          </p:cNvSpPr>
          <p:nvPr>
            <p:ph type="title"/>
          </p:nvPr>
        </p:nvSpPr>
        <p:spPr>
          <a:xfrm>
            <a:off x="598105" y="824356"/>
            <a:ext cx="9613861" cy="1080938"/>
          </a:xfrm>
        </p:spPr>
        <p:txBody>
          <a:bodyPr>
            <a:normAutofit/>
          </a:bodyPr>
          <a:lstStyle/>
          <a:p>
            <a:pPr algn="ctr"/>
            <a:r>
              <a:rPr lang="en-US" sz="4400" spc="-130" dirty="0">
                <a:solidFill>
                  <a:schemeClr val="tx1">
                    <a:lumMod val="95000"/>
                  </a:schemeClr>
                </a:solidFill>
                <a:latin typeface="Aptos" panose="020B0004020202020204" pitchFamily="34" charset="0"/>
                <a:cs typeface="Trebuchet MS"/>
              </a:rPr>
              <a:t>Data</a:t>
            </a:r>
            <a:r>
              <a:rPr lang="en-US" sz="4400" spc="-495" dirty="0">
                <a:solidFill>
                  <a:schemeClr val="tx1">
                    <a:lumMod val="95000"/>
                  </a:schemeClr>
                </a:solidFill>
                <a:latin typeface="Aptos" panose="020B0004020202020204" pitchFamily="34" charset="0"/>
                <a:cs typeface="Trebuchet MS"/>
              </a:rPr>
              <a:t>  </a:t>
            </a:r>
            <a:r>
              <a:rPr lang="en-US" sz="4400" spc="-165" dirty="0">
                <a:solidFill>
                  <a:schemeClr val="tx1">
                    <a:lumMod val="95000"/>
                  </a:schemeClr>
                </a:solidFill>
                <a:latin typeface="Aptos" panose="020B0004020202020204" pitchFamily="34" charset="0"/>
                <a:cs typeface="Trebuchet MS"/>
              </a:rPr>
              <a:t>Overview</a:t>
            </a:r>
            <a:endParaRPr lang="en-US" sz="4400" dirty="0">
              <a:latin typeface="Aptos" panose="020B0004020202020204" pitchFamily="34" charset="0"/>
            </a:endParaRPr>
          </a:p>
        </p:txBody>
      </p:sp>
      <p:grpSp>
        <p:nvGrpSpPr>
          <p:cNvPr id="4" name="object 2">
            <a:extLst>
              <a:ext uri="{FF2B5EF4-FFF2-40B4-BE49-F238E27FC236}">
                <a16:creationId xmlns:a16="http://schemas.microsoft.com/office/drawing/2014/main" id="{0496EEFA-76D8-6564-51F1-EA05D06BED8E}"/>
              </a:ext>
            </a:extLst>
          </p:cNvPr>
          <p:cNvGrpSpPr/>
          <p:nvPr/>
        </p:nvGrpSpPr>
        <p:grpSpPr>
          <a:xfrm>
            <a:off x="606897" y="2057400"/>
            <a:ext cx="10667814" cy="4648200"/>
            <a:chOff x="0" y="338454"/>
            <a:chExt cx="12189079" cy="5981701"/>
          </a:xfrm>
          <a:solidFill>
            <a:schemeClr val="bg1">
              <a:lumMod val="85000"/>
              <a:lumOff val="15000"/>
            </a:schemeClr>
          </a:solidFill>
        </p:grpSpPr>
        <p:sp>
          <p:nvSpPr>
            <p:cNvPr id="5" name="object 3">
              <a:extLst>
                <a:ext uri="{FF2B5EF4-FFF2-40B4-BE49-F238E27FC236}">
                  <a16:creationId xmlns:a16="http://schemas.microsoft.com/office/drawing/2014/main" id="{58D2CA9E-3154-DCE8-DFF1-FF5B497DA248}"/>
                </a:ext>
              </a:extLst>
            </p:cNvPr>
            <p:cNvSpPr/>
            <p:nvPr/>
          </p:nvSpPr>
          <p:spPr>
            <a:xfrm>
              <a:off x="4142232" y="612775"/>
              <a:ext cx="759460" cy="5707380"/>
            </a:xfrm>
            <a:custGeom>
              <a:avLst/>
              <a:gdLst/>
              <a:ahLst/>
              <a:cxnLst/>
              <a:rect l="l" t="t" r="r" b="b"/>
              <a:pathLst>
                <a:path w="759460" h="5707380">
                  <a:moveTo>
                    <a:pt x="0" y="0"/>
                  </a:moveTo>
                  <a:lnTo>
                    <a:pt x="0" y="5240832"/>
                  </a:lnTo>
                  <a:lnTo>
                    <a:pt x="758951" y="5707303"/>
                  </a:lnTo>
                  <a:lnTo>
                    <a:pt x="758951" y="466471"/>
                  </a:lnTo>
                  <a:lnTo>
                    <a:pt x="0" y="0"/>
                  </a:lnTo>
                  <a:close/>
                </a:path>
              </a:pathLst>
            </a:custGeom>
            <a:grpFill/>
            <a:ln>
              <a:solidFill>
                <a:schemeClr val="bg1">
                  <a:lumMod val="95000"/>
                  <a:lumOff val="5000"/>
                </a:schemeClr>
              </a:solidFill>
            </a:ln>
          </p:spPr>
          <p:txBody>
            <a:bodyPr wrap="square" lIns="0" tIns="0" rIns="0" bIns="0" rtlCol="0"/>
            <a:lstStyle/>
            <a:p>
              <a:endParaRPr/>
            </a:p>
          </p:txBody>
        </p:sp>
        <p:sp>
          <p:nvSpPr>
            <p:cNvPr id="6" name="object 4">
              <a:extLst>
                <a:ext uri="{FF2B5EF4-FFF2-40B4-BE49-F238E27FC236}">
                  <a16:creationId xmlns:a16="http://schemas.microsoft.com/office/drawing/2014/main" id="{C56482CD-2E3F-A0A9-CC02-E64E9662CFCC}"/>
                </a:ext>
              </a:extLst>
            </p:cNvPr>
            <p:cNvSpPr/>
            <p:nvPr/>
          </p:nvSpPr>
          <p:spPr>
            <a:xfrm>
              <a:off x="4142232" y="347598"/>
              <a:ext cx="485140" cy="5515610"/>
            </a:xfrm>
            <a:custGeom>
              <a:avLst/>
              <a:gdLst/>
              <a:ahLst/>
              <a:cxnLst/>
              <a:rect l="l" t="t" r="r" b="b"/>
              <a:pathLst>
                <a:path w="485139" h="5515610">
                  <a:moveTo>
                    <a:pt x="484631" y="0"/>
                  </a:moveTo>
                  <a:lnTo>
                    <a:pt x="0" y="259587"/>
                  </a:lnTo>
                  <a:lnTo>
                    <a:pt x="0" y="5515165"/>
                  </a:lnTo>
                  <a:lnTo>
                    <a:pt x="484631" y="5253215"/>
                  </a:lnTo>
                  <a:lnTo>
                    <a:pt x="484631" y="0"/>
                  </a:lnTo>
                  <a:close/>
                </a:path>
              </a:pathLst>
            </a:custGeom>
            <a:grpFill/>
            <a:ln>
              <a:solidFill>
                <a:schemeClr val="bg1">
                  <a:lumMod val="95000"/>
                  <a:lumOff val="5000"/>
                </a:schemeClr>
              </a:solidFill>
            </a:ln>
          </p:spPr>
          <p:txBody>
            <a:bodyPr wrap="square" lIns="0" tIns="0" rIns="0" bIns="0" rtlCol="0"/>
            <a:lstStyle/>
            <a:p>
              <a:endParaRPr/>
            </a:p>
          </p:txBody>
        </p:sp>
        <p:sp>
          <p:nvSpPr>
            <p:cNvPr id="7" name="object 5">
              <a:extLst>
                <a:ext uri="{FF2B5EF4-FFF2-40B4-BE49-F238E27FC236}">
                  <a16:creationId xmlns:a16="http://schemas.microsoft.com/office/drawing/2014/main" id="{7D0C2412-BF50-C4BF-353F-A29D9B4FC27A}"/>
                </a:ext>
              </a:extLst>
            </p:cNvPr>
            <p:cNvSpPr/>
            <p:nvPr/>
          </p:nvSpPr>
          <p:spPr>
            <a:xfrm>
              <a:off x="0" y="338454"/>
              <a:ext cx="4627245" cy="5268595"/>
            </a:xfrm>
            <a:custGeom>
              <a:avLst/>
              <a:gdLst/>
              <a:ahLst/>
              <a:cxnLst/>
              <a:rect l="l" t="t" r="r" b="b"/>
              <a:pathLst>
                <a:path w="4627245" h="5268595">
                  <a:moveTo>
                    <a:pt x="4626864" y="0"/>
                  </a:moveTo>
                  <a:lnTo>
                    <a:pt x="0" y="0"/>
                  </a:lnTo>
                  <a:lnTo>
                    <a:pt x="0" y="5268214"/>
                  </a:lnTo>
                  <a:lnTo>
                    <a:pt x="4626864" y="5268214"/>
                  </a:lnTo>
                  <a:lnTo>
                    <a:pt x="4626864" y="0"/>
                  </a:lnTo>
                  <a:close/>
                </a:path>
              </a:pathLst>
            </a:custGeom>
            <a:grpFill/>
            <a:ln>
              <a:solidFill>
                <a:schemeClr val="bg1">
                  <a:lumMod val="95000"/>
                  <a:lumOff val="5000"/>
                </a:schemeClr>
              </a:solidFill>
            </a:ln>
          </p:spPr>
          <p:txBody>
            <a:bodyPr wrap="square" lIns="0" tIns="0" rIns="0" bIns="0" rtlCol="0"/>
            <a:lstStyle/>
            <a:p>
              <a:endParaRPr/>
            </a:p>
          </p:txBody>
        </p:sp>
        <p:pic>
          <p:nvPicPr>
            <p:cNvPr id="8" name="object 6">
              <a:extLst>
                <a:ext uri="{FF2B5EF4-FFF2-40B4-BE49-F238E27FC236}">
                  <a16:creationId xmlns:a16="http://schemas.microsoft.com/office/drawing/2014/main" id="{99ADE616-349A-0C95-7A22-D28335261EC8}"/>
                </a:ext>
              </a:extLst>
            </p:cNvPr>
            <p:cNvPicPr/>
            <p:nvPr/>
          </p:nvPicPr>
          <p:blipFill>
            <a:blip r:embed="rId3" cstate="print"/>
            <a:stretch>
              <a:fillRect/>
            </a:stretch>
          </p:blipFill>
          <p:spPr>
            <a:xfrm>
              <a:off x="1563624" y="987806"/>
              <a:ext cx="1490472" cy="3987800"/>
            </a:xfrm>
            <a:prstGeom prst="rect">
              <a:avLst/>
            </a:prstGeom>
            <a:ln w="88900" cap="sq" cmpd="thickThin">
              <a:solidFill>
                <a:srgbClr val="000000"/>
              </a:solidFill>
              <a:prstDash val="solid"/>
              <a:miter lim="800000"/>
            </a:ln>
            <a:effectLst>
              <a:innerShdw blurRad="76200">
                <a:srgbClr val="000000"/>
              </a:innerShdw>
            </a:effectLst>
          </p:spPr>
        </p:pic>
        <p:sp>
          <p:nvSpPr>
            <p:cNvPr id="9" name="object 7">
              <a:extLst>
                <a:ext uri="{FF2B5EF4-FFF2-40B4-BE49-F238E27FC236}">
                  <a16:creationId xmlns:a16="http://schemas.microsoft.com/office/drawing/2014/main" id="{DBB61DE7-1267-7541-FBDC-608FCDD68F46}"/>
                </a:ext>
              </a:extLst>
            </p:cNvPr>
            <p:cNvSpPr/>
            <p:nvPr/>
          </p:nvSpPr>
          <p:spPr>
            <a:xfrm>
              <a:off x="4901184" y="1070152"/>
              <a:ext cx="7287895" cy="5241290"/>
            </a:xfrm>
            <a:custGeom>
              <a:avLst/>
              <a:gdLst/>
              <a:ahLst/>
              <a:cxnLst/>
              <a:rect l="l" t="t" r="r" b="b"/>
              <a:pathLst>
                <a:path w="7287895" h="5241290">
                  <a:moveTo>
                    <a:pt x="7287767" y="0"/>
                  </a:moveTo>
                  <a:lnTo>
                    <a:pt x="0" y="0"/>
                  </a:lnTo>
                  <a:lnTo>
                    <a:pt x="0" y="5240782"/>
                  </a:lnTo>
                  <a:lnTo>
                    <a:pt x="7287767" y="5240782"/>
                  </a:lnTo>
                  <a:lnTo>
                    <a:pt x="7287767" y="0"/>
                  </a:lnTo>
                  <a:close/>
                </a:path>
              </a:pathLst>
            </a:custGeom>
            <a:grpFill/>
            <a:ln>
              <a:solidFill>
                <a:schemeClr val="bg1">
                  <a:lumMod val="95000"/>
                  <a:lumOff val="5000"/>
                </a:schemeClr>
              </a:solidFill>
            </a:ln>
          </p:spPr>
          <p:txBody>
            <a:bodyPr wrap="square" lIns="0" tIns="0" rIns="0" bIns="0" rtlCol="0"/>
            <a:lstStyle/>
            <a:p>
              <a:endParaRPr/>
            </a:p>
          </p:txBody>
        </p:sp>
        <p:pic>
          <p:nvPicPr>
            <p:cNvPr id="10" name="object 8">
              <a:extLst>
                <a:ext uri="{FF2B5EF4-FFF2-40B4-BE49-F238E27FC236}">
                  <a16:creationId xmlns:a16="http://schemas.microsoft.com/office/drawing/2014/main" id="{ABB635EF-2E8D-7E91-D4FA-5CCDE1932F39}"/>
                </a:ext>
              </a:extLst>
            </p:cNvPr>
            <p:cNvPicPr/>
            <p:nvPr/>
          </p:nvPicPr>
          <p:blipFill>
            <a:blip r:embed="rId4" cstate="print"/>
            <a:stretch>
              <a:fillRect/>
            </a:stretch>
          </p:blipFill>
          <p:spPr>
            <a:xfrm>
              <a:off x="5150194" y="1308214"/>
              <a:ext cx="6830568" cy="4765167"/>
            </a:xfrm>
            <a:prstGeom prst="rect">
              <a:avLst/>
            </a:prstGeom>
            <a:ln w="88900" cap="sq" cmpd="thickThin">
              <a:solidFill>
                <a:srgbClr val="000000"/>
              </a:solidFill>
              <a:prstDash val="solid"/>
              <a:miter lim="800000"/>
            </a:ln>
            <a:effectLst>
              <a:innerShdw blurRad="76200">
                <a:srgbClr val="000000"/>
              </a:innerShdw>
            </a:effectLst>
          </p:spPr>
        </p:pic>
        <p:sp>
          <p:nvSpPr>
            <p:cNvPr id="11" name="object 9">
              <a:extLst>
                <a:ext uri="{FF2B5EF4-FFF2-40B4-BE49-F238E27FC236}">
                  <a16:creationId xmlns:a16="http://schemas.microsoft.com/office/drawing/2014/main" id="{AE8943B2-AE98-D38A-7257-13EC5A4EBE4D}"/>
                </a:ext>
              </a:extLst>
            </p:cNvPr>
            <p:cNvSpPr/>
            <p:nvPr/>
          </p:nvSpPr>
          <p:spPr>
            <a:xfrm>
              <a:off x="3593591" y="2570099"/>
              <a:ext cx="1929764" cy="933450"/>
            </a:xfrm>
            <a:custGeom>
              <a:avLst/>
              <a:gdLst/>
              <a:ahLst/>
              <a:cxnLst/>
              <a:rect l="l" t="t" r="r" b="b"/>
              <a:pathLst>
                <a:path w="1929764" h="933450">
                  <a:moveTo>
                    <a:pt x="1463040" y="0"/>
                  </a:moveTo>
                  <a:lnTo>
                    <a:pt x="1463040" y="233299"/>
                  </a:lnTo>
                  <a:lnTo>
                    <a:pt x="0" y="233299"/>
                  </a:lnTo>
                  <a:lnTo>
                    <a:pt x="0" y="699642"/>
                  </a:lnTo>
                  <a:lnTo>
                    <a:pt x="1463040" y="699642"/>
                  </a:lnTo>
                  <a:lnTo>
                    <a:pt x="1463040" y="932941"/>
                  </a:lnTo>
                  <a:lnTo>
                    <a:pt x="1929384" y="466471"/>
                  </a:lnTo>
                  <a:lnTo>
                    <a:pt x="1463040" y="0"/>
                  </a:lnTo>
                  <a:close/>
                </a:path>
              </a:pathLst>
            </a:custGeom>
            <a:grpFill/>
            <a:ln>
              <a:solidFill>
                <a:schemeClr val="bg1">
                  <a:lumMod val="95000"/>
                  <a:lumOff val="5000"/>
                </a:schemeClr>
              </a:solidFill>
            </a:ln>
          </p:spPr>
          <p:txBody>
            <a:bodyPr wrap="square" lIns="0" tIns="0" rIns="0" bIns="0" rtlCol="0"/>
            <a:lstStyle/>
            <a:p>
              <a:endParaRPr/>
            </a:p>
          </p:txBody>
        </p:sp>
        <p:sp>
          <p:nvSpPr>
            <p:cNvPr id="12" name="object 10">
              <a:extLst>
                <a:ext uri="{FF2B5EF4-FFF2-40B4-BE49-F238E27FC236}">
                  <a16:creationId xmlns:a16="http://schemas.microsoft.com/office/drawing/2014/main" id="{90080D28-E4ED-F74C-3B01-ADC6F609E6E1}"/>
                </a:ext>
              </a:extLst>
            </p:cNvPr>
            <p:cNvSpPr/>
            <p:nvPr/>
          </p:nvSpPr>
          <p:spPr>
            <a:xfrm>
              <a:off x="3593591" y="2570099"/>
              <a:ext cx="1929764" cy="933450"/>
            </a:xfrm>
            <a:custGeom>
              <a:avLst/>
              <a:gdLst/>
              <a:ahLst/>
              <a:cxnLst/>
              <a:rect l="l" t="t" r="r" b="b"/>
              <a:pathLst>
                <a:path w="1929764" h="933450">
                  <a:moveTo>
                    <a:pt x="0" y="233299"/>
                  </a:moveTo>
                  <a:lnTo>
                    <a:pt x="1463040" y="233299"/>
                  </a:lnTo>
                  <a:lnTo>
                    <a:pt x="1463040" y="0"/>
                  </a:lnTo>
                  <a:lnTo>
                    <a:pt x="1929384" y="466471"/>
                  </a:lnTo>
                  <a:lnTo>
                    <a:pt x="1463040" y="932941"/>
                  </a:lnTo>
                  <a:lnTo>
                    <a:pt x="1463040" y="699642"/>
                  </a:lnTo>
                  <a:lnTo>
                    <a:pt x="0" y="699642"/>
                  </a:lnTo>
                  <a:lnTo>
                    <a:pt x="0" y="233299"/>
                  </a:lnTo>
                  <a:close/>
                </a:path>
              </a:pathLst>
            </a:custGeom>
            <a:grpFill/>
            <a:ln w="19049">
              <a:solidFill>
                <a:schemeClr val="bg1">
                  <a:lumMod val="95000"/>
                  <a:lumOff val="5000"/>
                </a:schemeClr>
              </a:solidFill>
            </a:ln>
          </p:spPr>
          <p:txBody>
            <a:bodyPr wrap="square" lIns="0" tIns="0" rIns="0" bIns="0" rtlCol="0"/>
            <a:lstStyle/>
            <a:p>
              <a:endParaRPr/>
            </a:p>
          </p:txBody>
        </p:sp>
      </p:grpSp>
      <p:pic>
        <p:nvPicPr>
          <p:cNvPr id="13" name="Picture 12">
            <a:extLst>
              <a:ext uri="{FF2B5EF4-FFF2-40B4-BE49-F238E27FC236}">
                <a16:creationId xmlns:a16="http://schemas.microsoft.com/office/drawing/2014/main" id="{177CD394-28DE-2DE7-CFE5-1D98984196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44200" y="768943"/>
            <a:ext cx="1295400" cy="1143000"/>
          </a:xfrm>
          <a:prstGeom prst="rect">
            <a:avLst/>
          </a:prstGeom>
        </p:spPr>
      </p:pic>
    </p:spTree>
    <p:extLst>
      <p:ext uri="{BB962C8B-B14F-4D97-AF65-F5344CB8AC3E}">
        <p14:creationId xmlns:p14="http://schemas.microsoft.com/office/powerpoint/2010/main" val="2952163006"/>
      </p:ext>
    </p:extLst>
  </p:cSld>
  <p:clrMapOvr>
    <a:masterClrMapping/>
  </p:clrMapOvr>
  <mc:AlternateContent xmlns:mc="http://schemas.openxmlformats.org/markup-compatibility/2006">
    <mc:Choice xmlns:p14="http://schemas.microsoft.com/office/powerpoint/2010/main" Requires="p14">
      <p:transition spd="slow" p14:dur="1500">
        <p14:ferris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Wireless Technologies for Smart Agriculture: Precision Farming">
            <a:extLst>
              <a:ext uri="{FF2B5EF4-FFF2-40B4-BE49-F238E27FC236}">
                <a16:creationId xmlns:a16="http://schemas.microsoft.com/office/drawing/2014/main" id="{46191B58-2728-1C97-7D7A-D684184A29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object 3"/>
          <p:cNvSpPr txBox="1"/>
          <p:nvPr/>
        </p:nvSpPr>
        <p:spPr>
          <a:xfrm>
            <a:off x="3429000" y="3377745"/>
            <a:ext cx="969010" cy="333375"/>
          </a:xfrm>
          <a:prstGeom prst="rect">
            <a:avLst/>
          </a:prstGeom>
        </p:spPr>
        <p:txBody>
          <a:bodyPr vert="horz" wrap="square" lIns="0" tIns="14604" rIns="0" bIns="0" rtlCol="0">
            <a:spAutoFit/>
          </a:bodyPr>
          <a:lstStyle/>
          <a:p>
            <a:pPr marL="12700">
              <a:lnSpc>
                <a:spcPct val="100000"/>
              </a:lnSpc>
              <a:spcBef>
                <a:spcPts val="114"/>
              </a:spcBef>
            </a:pPr>
            <a:r>
              <a:rPr sz="2000" spc="-55" dirty="0">
                <a:latin typeface="Trebuchet MS"/>
                <a:cs typeface="Trebuchet MS"/>
              </a:rPr>
              <a:t>Power</a:t>
            </a:r>
            <a:r>
              <a:rPr sz="2000" spc="-240" dirty="0">
                <a:latin typeface="Trebuchet MS"/>
                <a:cs typeface="Trebuchet MS"/>
              </a:rPr>
              <a:t> </a:t>
            </a:r>
            <a:r>
              <a:rPr sz="2000" spc="-25" dirty="0">
                <a:latin typeface="Trebuchet MS"/>
                <a:cs typeface="Trebuchet MS"/>
              </a:rPr>
              <a:t>BI</a:t>
            </a:r>
            <a:endParaRPr sz="2000" dirty="0">
              <a:latin typeface="Trebuchet MS"/>
              <a:cs typeface="Trebuchet MS"/>
            </a:endParaRPr>
          </a:p>
        </p:txBody>
      </p:sp>
      <p:sp>
        <p:nvSpPr>
          <p:cNvPr id="7" name="TextBox 6">
            <a:extLst>
              <a:ext uri="{FF2B5EF4-FFF2-40B4-BE49-F238E27FC236}">
                <a16:creationId xmlns:a16="http://schemas.microsoft.com/office/drawing/2014/main" id="{1DAB450F-A341-36B8-D23D-908D85FE7C4D}"/>
              </a:ext>
            </a:extLst>
          </p:cNvPr>
          <p:cNvSpPr txBox="1"/>
          <p:nvPr/>
        </p:nvSpPr>
        <p:spPr>
          <a:xfrm>
            <a:off x="152400" y="2362200"/>
            <a:ext cx="6167802" cy="769441"/>
          </a:xfrm>
          <a:prstGeom prst="rect">
            <a:avLst/>
          </a:prstGeom>
          <a:noFill/>
        </p:spPr>
        <p:txBody>
          <a:bodyPr wrap="square">
            <a:spAutoFit/>
          </a:bodyPr>
          <a:lstStyle/>
          <a:p>
            <a:r>
              <a:rPr lang="en-US" sz="4400" spc="-235" dirty="0">
                <a:latin typeface="Trebuchet MS"/>
                <a:cs typeface="Trebuchet MS"/>
              </a:rPr>
              <a:t>Transformation Data</a:t>
            </a:r>
            <a:endParaRPr lang="en-US" sz="4400" dirty="0"/>
          </a:p>
        </p:txBody>
      </p:sp>
      <p:grpSp>
        <p:nvGrpSpPr>
          <p:cNvPr id="8" name="object 4">
            <a:extLst>
              <a:ext uri="{FF2B5EF4-FFF2-40B4-BE49-F238E27FC236}">
                <a16:creationId xmlns:a16="http://schemas.microsoft.com/office/drawing/2014/main" id="{401A546F-9929-C875-BB26-29A78A1866DC}"/>
              </a:ext>
            </a:extLst>
          </p:cNvPr>
          <p:cNvGrpSpPr/>
          <p:nvPr/>
        </p:nvGrpSpPr>
        <p:grpSpPr>
          <a:xfrm>
            <a:off x="381000" y="3143833"/>
            <a:ext cx="4279265" cy="90805"/>
            <a:chOff x="3959733" y="4333938"/>
            <a:chExt cx="4279265" cy="90805"/>
          </a:xfrm>
        </p:grpSpPr>
        <p:sp>
          <p:nvSpPr>
            <p:cNvPr id="9" name="object 5">
              <a:extLst>
                <a:ext uri="{FF2B5EF4-FFF2-40B4-BE49-F238E27FC236}">
                  <a16:creationId xmlns:a16="http://schemas.microsoft.com/office/drawing/2014/main" id="{F0828BC7-5D75-708B-7A64-24D6EA42638D}"/>
                </a:ext>
              </a:extLst>
            </p:cNvPr>
            <p:cNvSpPr/>
            <p:nvPr/>
          </p:nvSpPr>
          <p:spPr>
            <a:xfrm>
              <a:off x="3981817" y="4362652"/>
              <a:ext cx="4234180" cy="48895"/>
            </a:xfrm>
            <a:custGeom>
              <a:avLst/>
              <a:gdLst/>
              <a:ahLst/>
              <a:cxnLst/>
              <a:rect l="l" t="t" r="r" b="b"/>
              <a:pathLst>
                <a:path w="4234180" h="48895">
                  <a:moveTo>
                    <a:pt x="2865673" y="21984"/>
                  </a:moveTo>
                  <a:lnTo>
                    <a:pt x="2033958" y="21984"/>
                  </a:lnTo>
                  <a:lnTo>
                    <a:pt x="2080054" y="23265"/>
                  </a:lnTo>
                  <a:lnTo>
                    <a:pt x="2137253" y="26528"/>
                  </a:lnTo>
                  <a:lnTo>
                    <a:pt x="2147596" y="27356"/>
                  </a:lnTo>
                  <a:lnTo>
                    <a:pt x="2271496" y="37539"/>
                  </a:lnTo>
                  <a:lnTo>
                    <a:pt x="2328870" y="41746"/>
                  </a:lnTo>
                  <a:lnTo>
                    <a:pt x="2381032" y="44883"/>
                  </a:lnTo>
                  <a:lnTo>
                    <a:pt x="2428985" y="47033"/>
                  </a:lnTo>
                  <a:lnTo>
                    <a:pt x="2473729" y="48277"/>
                  </a:lnTo>
                  <a:lnTo>
                    <a:pt x="2516268" y="48697"/>
                  </a:lnTo>
                  <a:lnTo>
                    <a:pt x="2557602" y="48374"/>
                  </a:lnTo>
                  <a:lnTo>
                    <a:pt x="2598735" y="47391"/>
                  </a:lnTo>
                  <a:lnTo>
                    <a:pt x="2684400" y="43767"/>
                  </a:lnTo>
                  <a:lnTo>
                    <a:pt x="2959423" y="29388"/>
                  </a:lnTo>
                  <a:lnTo>
                    <a:pt x="3017413" y="27556"/>
                  </a:lnTo>
                  <a:lnTo>
                    <a:pt x="3071881" y="26555"/>
                  </a:lnTo>
                  <a:lnTo>
                    <a:pt x="3768719" y="26250"/>
                  </a:lnTo>
                  <a:lnTo>
                    <a:pt x="3783086" y="25691"/>
                  </a:lnTo>
                  <a:lnTo>
                    <a:pt x="3759396" y="25691"/>
                  </a:lnTo>
                  <a:lnTo>
                    <a:pt x="3704557" y="25134"/>
                  </a:lnTo>
                  <a:lnTo>
                    <a:pt x="3647423" y="23794"/>
                  </a:lnTo>
                  <a:lnTo>
                    <a:pt x="3606625" y="22261"/>
                  </a:lnTo>
                  <a:lnTo>
                    <a:pt x="2877269" y="22261"/>
                  </a:lnTo>
                  <a:lnTo>
                    <a:pt x="2865673" y="21984"/>
                  </a:lnTo>
                  <a:close/>
                </a:path>
                <a:path w="4234180" h="48895">
                  <a:moveTo>
                    <a:pt x="806440" y="1842"/>
                  </a:moveTo>
                  <a:lnTo>
                    <a:pt x="763305" y="2051"/>
                  </a:lnTo>
                  <a:lnTo>
                    <a:pt x="716138" y="3423"/>
                  </a:lnTo>
                  <a:lnTo>
                    <a:pt x="369838" y="21714"/>
                  </a:lnTo>
                  <a:lnTo>
                    <a:pt x="343175" y="22788"/>
                  </a:lnTo>
                  <a:lnTo>
                    <a:pt x="379593" y="24147"/>
                  </a:lnTo>
                  <a:lnTo>
                    <a:pt x="446983" y="27573"/>
                  </a:lnTo>
                  <a:lnTo>
                    <a:pt x="585609" y="36204"/>
                  </a:lnTo>
                  <a:lnTo>
                    <a:pt x="642211" y="38952"/>
                  </a:lnTo>
                  <a:lnTo>
                    <a:pt x="692271" y="40584"/>
                  </a:lnTo>
                  <a:lnTo>
                    <a:pt x="737671" y="41255"/>
                  </a:lnTo>
                  <a:lnTo>
                    <a:pt x="780290" y="41121"/>
                  </a:lnTo>
                  <a:lnTo>
                    <a:pt x="822010" y="40340"/>
                  </a:lnTo>
                  <a:lnTo>
                    <a:pt x="1345888" y="26508"/>
                  </a:lnTo>
                  <a:lnTo>
                    <a:pt x="1695023" y="25583"/>
                  </a:lnTo>
                  <a:lnTo>
                    <a:pt x="1650695" y="24627"/>
                  </a:lnTo>
                  <a:lnTo>
                    <a:pt x="1605319" y="22457"/>
                  </a:lnTo>
                  <a:lnTo>
                    <a:pt x="1561240" y="18941"/>
                  </a:lnTo>
                  <a:lnTo>
                    <a:pt x="1555451" y="18259"/>
                  </a:lnTo>
                  <a:lnTo>
                    <a:pt x="1107408" y="18259"/>
                  </a:lnTo>
                  <a:lnTo>
                    <a:pt x="1053394" y="17453"/>
                  </a:lnTo>
                  <a:lnTo>
                    <a:pt x="998360" y="13894"/>
                  </a:lnTo>
                  <a:lnTo>
                    <a:pt x="941502" y="8822"/>
                  </a:lnTo>
                  <a:lnTo>
                    <a:pt x="892554" y="5165"/>
                  </a:lnTo>
                  <a:lnTo>
                    <a:pt x="848528" y="2859"/>
                  </a:lnTo>
                  <a:lnTo>
                    <a:pt x="806440" y="1842"/>
                  </a:lnTo>
                  <a:close/>
                </a:path>
                <a:path w="4234180" h="48895">
                  <a:moveTo>
                    <a:pt x="1695023" y="25583"/>
                  </a:moveTo>
                  <a:lnTo>
                    <a:pt x="1439461" y="25583"/>
                  </a:lnTo>
                  <a:lnTo>
                    <a:pt x="1485674" y="25592"/>
                  </a:lnTo>
                  <a:lnTo>
                    <a:pt x="1563338" y="26508"/>
                  </a:lnTo>
                  <a:lnTo>
                    <a:pt x="1627758" y="28054"/>
                  </a:lnTo>
                  <a:lnTo>
                    <a:pt x="1782279" y="34023"/>
                  </a:lnTo>
                  <a:lnTo>
                    <a:pt x="1824333" y="34166"/>
                  </a:lnTo>
                  <a:lnTo>
                    <a:pt x="1858650" y="33021"/>
                  </a:lnTo>
                  <a:lnTo>
                    <a:pt x="1887586" y="30996"/>
                  </a:lnTo>
                  <a:lnTo>
                    <a:pt x="1926453" y="27187"/>
                  </a:lnTo>
                  <a:lnTo>
                    <a:pt x="1938731" y="25943"/>
                  </a:lnTo>
                  <a:lnTo>
                    <a:pt x="1942148" y="25662"/>
                  </a:lnTo>
                  <a:lnTo>
                    <a:pt x="1745484" y="25662"/>
                  </a:lnTo>
                  <a:lnTo>
                    <a:pt x="1697405" y="25634"/>
                  </a:lnTo>
                  <a:lnTo>
                    <a:pt x="1695023" y="25583"/>
                  </a:lnTo>
                  <a:close/>
                </a:path>
                <a:path w="4234180" h="48895">
                  <a:moveTo>
                    <a:pt x="3768719" y="26250"/>
                  </a:moveTo>
                  <a:lnTo>
                    <a:pt x="3123344" y="26250"/>
                  </a:lnTo>
                  <a:lnTo>
                    <a:pt x="3172322" y="26508"/>
                  </a:lnTo>
                  <a:lnTo>
                    <a:pt x="3489152" y="32888"/>
                  </a:lnTo>
                  <a:lnTo>
                    <a:pt x="3536921" y="32853"/>
                  </a:lnTo>
                  <a:lnTo>
                    <a:pt x="3586874" y="32182"/>
                  </a:lnTo>
                  <a:lnTo>
                    <a:pt x="3762111" y="26508"/>
                  </a:lnTo>
                  <a:lnTo>
                    <a:pt x="3768719" y="26250"/>
                  </a:lnTo>
                  <a:close/>
                </a:path>
                <a:path w="4234180" h="48895">
                  <a:moveTo>
                    <a:pt x="394" y="13894"/>
                  </a:moveTo>
                  <a:lnTo>
                    <a:pt x="121" y="18259"/>
                  </a:lnTo>
                  <a:lnTo>
                    <a:pt x="0" y="22261"/>
                  </a:lnTo>
                  <a:lnTo>
                    <a:pt x="1127" y="24627"/>
                  </a:lnTo>
                  <a:lnTo>
                    <a:pt x="1135" y="24895"/>
                  </a:lnTo>
                  <a:lnTo>
                    <a:pt x="394" y="32182"/>
                  </a:lnTo>
                  <a:lnTo>
                    <a:pt x="37203" y="28286"/>
                  </a:lnTo>
                  <a:lnTo>
                    <a:pt x="75976" y="25098"/>
                  </a:lnTo>
                  <a:lnTo>
                    <a:pt x="110356" y="23081"/>
                  </a:lnTo>
                  <a:lnTo>
                    <a:pt x="85157" y="21709"/>
                  </a:lnTo>
                  <a:lnTo>
                    <a:pt x="42940" y="18338"/>
                  </a:lnTo>
                  <a:lnTo>
                    <a:pt x="394" y="13894"/>
                  </a:lnTo>
                  <a:close/>
                </a:path>
                <a:path w="4234180" h="48895">
                  <a:moveTo>
                    <a:pt x="4234066" y="13894"/>
                  </a:moveTo>
                  <a:lnTo>
                    <a:pt x="4189055" y="14736"/>
                  </a:lnTo>
                  <a:lnTo>
                    <a:pt x="4017591" y="20441"/>
                  </a:lnTo>
                  <a:lnTo>
                    <a:pt x="4035356" y="20532"/>
                  </a:lnTo>
                  <a:lnTo>
                    <a:pt x="4084286" y="21714"/>
                  </a:lnTo>
                  <a:lnTo>
                    <a:pt x="4132785" y="23910"/>
                  </a:lnTo>
                  <a:lnTo>
                    <a:pt x="4182809" y="27356"/>
                  </a:lnTo>
                  <a:lnTo>
                    <a:pt x="4234066" y="32182"/>
                  </a:lnTo>
                  <a:lnTo>
                    <a:pt x="4233939" y="25578"/>
                  </a:lnTo>
                  <a:lnTo>
                    <a:pt x="4233564" y="20079"/>
                  </a:lnTo>
                  <a:lnTo>
                    <a:pt x="4234066" y="13894"/>
                  </a:lnTo>
                  <a:close/>
                </a:path>
                <a:path w="4234180" h="48895">
                  <a:moveTo>
                    <a:pt x="209388" y="20371"/>
                  </a:moveTo>
                  <a:lnTo>
                    <a:pt x="161538" y="21081"/>
                  </a:lnTo>
                  <a:lnTo>
                    <a:pt x="117244" y="22677"/>
                  </a:lnTo>
                  <a:lnTo>
                    <a:pt x="110356" y="23081"/>
                  </a:lnTo>
                  <a:lnTo>
                    <a:pt x="127957" y="24039"/>
                  </a:lnTo>
                  <a:lnTo>
                    <a:pt x="172254" y="25360"/>
                  </a:lnTo>
                  <a:lnTo>
                    <a:pt x="218961" y="25705"/>
                  </a:lnTo>
                  <a:lnTo>
                    <a:pt x="268990" y="25104"/>
                  </a:lnTo>
                  <a:lnTo>
                    <a:pt x="323254" y="23591"/>
                  </a:lnTo>
                  <a:lnTo>
                    <a:pt x="343175" y="22788"/>
                  </a:lnTo>
                  <a:lnTo>
                    <a:pt x="317885" y="21844"/>
                  </a:lnTo>
                  <a:lnTo>
                    <a:pt x="261327" y="20605"/>
                  </a:lnTo>
                  <a:lnTo>
                    <a:pt x="209388" y="20371"/>
                  </a:lnTo>
                  <a:close/>
                </a:path>
                <a:path w="4234180" h="48895">
                  <a:moveTo>
                    <a:pt x="3784437" y="25638"/>
                  </a:moveTo>
                  <a:lnTo>
                    <a:pt x="3759396" y="25691"/>
                  </a:lnTo>
                  <a:lnTo>
                    <a:pt x="3783086" y="25691"/>
                  </a:lnTo>
                  <a:lnTo>
                    <a:pt x="3784437" y="25638"/>
                  </a:lnTo>
                  <a:close/>
                </a:path>
                <a:path w="4234180" h="48895">
                  <a:moveTo>
                    <a:pt x="2553866" y="0"/>
                  </a:moveTo>
                  <a:lnTo>
                    <a:pt x="2503519" y="572"/>
                  </a:lnTo>
                  <a:lnTo>
                    <a:pt x="2451484" y="1842"/>
                  </a:lnTo>
                  <a:lnTo>
                    <a:pt x="1898217" y="21714"/>
                  </a:lnTo>
                  <a:lnTo>
                    <a:pt x="1794967" y="24895"/>
                  </a:lnTo>
                  <a:lnTo>
                    <a:pt x="1745484" y="25662"/>
                  </a:lnTo>
                  <a:lnTo>
                    <a:pt x="1942148" y="25662"/>
                  </a:lnTo>
                  <a:lnTo>
                    <a:pt x="1965651" y="23732"/>
                  </a:lnTo>
                  <a:lnTo>
                    <a:pt x="1996608" y="22276"/>
                  </a:lnTo>
                  <a:lnTo>
                    <a:pt x="2865673" y="21984"/>
                  </a:lnTo>
                  <a:lnTo>
                    <a:pt x="2839981" y="21372"/>
                  </a:lnTo>
                  <a:lnTo>
                    <a:pt x="2804423" y="18699"/>
                  </a:lnTo>
                  <a:lnTo>
                    <a:pt x="2795600" y="17453"/>
                  </a:lnTo>
                  <a:lnTo>
                    <a:pt x="2741889" y="9633"/>
                  </a:lnTo>
                  <a:lnTo>
                    <a:pt x="2732823" y="8277"/>
                  </a:lnTo>
                  <a:lnTo>
                    <a:pt x="2692074" y="4260"/>
                  </a:lnTo>
                  <a:lnTo>
                    <a:pt x="2648456" y="1663"/>
                  </a:lnTo>
                  <a:lnTo>
                    <a:pt x="2602282" y="303"/>
                  </a:lnTo>
                  <a:lnTo>
                    <a:pt x="2553866" y="0"/>
                  </a:lnTo>
                  <a:close/>
                </a:path>
                <a:path w="4234180" h="48895">
                  <a:moveTo>
                    <a:pt x="3987414" y="20285"/>
                  </a:moveTo>
                  <a:lnTo>
                    <a:pt x="3939628" y="20790"/>
                  </a:lnTo>
                  <a:lnTo>
                    <a:pt x="3891728" y="21890"/>
                  </a:lnTo>
                  <a:lnTo>
                    <a:pt x="3784437" y="25638"/>
                  </a:lnTo>
                  <a:lnTo>
                    <a:pt x="3812180" y="25580"/>
                  </a:lnTo>
                  <a:lnTo>
                    <a:pt x="3912534" y="23825"/>
                  </a:lnTo>
                  <a:lnTo>
                    <a:pt x="3981229" y="21709"/>
                  </a:lnTo>
                  <a:lnTo>
                    <a:pt x="4017591" y="20441"/>
                  </a:lnTo>
                  <a:lnTo>
                    <a:pt x="3987414" y="20285"/>
                  </a:lnTo>
                  <a:close/>
                </a:path>
                <a:path w="4234180" h="48895">
                  <a:moveTo>
                    <a:pt x="3262291" y="6938"/>
                  </a:moveTo>
                  <a:lnTo>
                    <a:pt x="3203829" y="7784"/>
                  </a:lnTo>
                  <a:lnTo>
                    <a:pt x="3148728" y="9633"/>
                  </a:lnTo>
                  <a:lnTo>
                    <a:pt x="2957848" y="20079"/>
                  </a:lnTo>
                  <a:lnTo>
                    <a:pt x="2916490" y="21714"/>
                  </a:lnTo>
                  <a:lnTo>
                    <a:pt x="2877269" y="22261"/>
                  </a:lnTo>
                  <a:lnTo>
                    <a:pt x="3606625" y="22261"/>
                  </a:lnTo>
                  <a:lnTo>
                    <a:pt x="3587757" y="21551"/>
                  </a:lnTo>
                  <a:lnTo>
                    <a:pt x="3525320" y="18291"/>
                  </a:lnTo>
                  <a:lnTo>
                    <a:pt x="3390109" y="9645"/>
                  </a:lnTo>
                  <a:lnTo>
                    <a:pt x="3324316" y="7442"/>
                  </a:lnTo>
                  <a:lnTo>
                    <a:pt x="3262291" y="6938"/>
                  </a:lnTo>
                  <a:close/>
                </a:path>
                <a:path w="4234180" h="48895">
                  <a:moveTo>
                    <a:pt x="1417362" y="6481"/>
                  </a:moveTo>
                  <a:lnTo>
                    <a:pt x="1366734" y="6741"/>
                  </a:lnTo>
                  <a:lnTo>
                    <a:pt x="1315867" y="8663"/>
                  </a:lnTo>
                  <a:lnTo>
                    <a:pt x="1212896" y="14552"/>
                  </a:lnTo>
                  <a:lnTo>
                    <a:pt x="1160532" y="17046"/>
                  </a:lnTo>
                  <a:lnTo>
                    <a:pt x="1107408" y="18259"/>
                  </a:lnTo>
                  <a:lnTo>
                    <a:pt x="1555451" y="18259"/>
                  </a:lnTo>
                  <a:lnTo>
                    <a:pt x="1518425" y="13894"/>
                  </a:lnTo>
                  <a:lnTo>
                    <a:pt x="1467883" y="8620"/>
                  </a:lnTo>
                  <a:lnTo>
                    <a:pt x="1417362" y="6481"/>
                  </a:lnTo>
                  <a:close/>
                </a:path>
              </a:pathLst>
            </a:custGeom>
            <a:solidFill>
              <a:srgbClr val="FFFFFF">
                <a:alpha val="74900"/>
              </a:srgbClr>
            </a:solidFill>
          </p:spPr>
          <p:txBody>
            <a:bodyPr wrap="square" lIns="0" tIns="0" rIns="0" bIns="0" rtlCol="0"/>
            <a:lstStyle/>
            <a:p>
              <a:endParaRPr/>
            </a:p>
          </p:txBody>
        </p:sp>
        <p:sp>
          <p:nvSpPr>
            <p:cNvPr id="10" name="object 6">
              <a:extLst>
                <a:ext uri="{FF2B5EF4-FFF2-40B4-BE49-F238E27FC236}">
                  <a16:creationId xmlns:a16="http://schemas.microsoft.com/office/drawing/2014/main" id="{7D2F9446-E0FF-7B7F-9E01-CD80A517014D}"/>
                </a:ext>
              </a:extLst>
            </p:cNvPr>
            <p:cNvSpPr/>
            <p:nvPr/>
          </p:nvSpPr>
          <p:spPr>
            <a:xfrm>
              <a:off x="3981958" y="4356163"/>
              <a:ext cx="4234815" cy="46355"/>
            </a:xfrm>
            <a:custGeom>
              <a:avLst/>
              <a:gdLst/>
              <a:ahLst/>
              <a:cxnLst/>
              <a:rect l="l" t="t" r="r" b="b"/>
              <a:pathLst>
                <a:path w="4234815" h="46354">
                  <a:moveTo>
                    <a:pt x="253" y="20383"/>
                  </a:moveTo>
                  <a:lnTo>
                    <a:pt x="67066" y="14233"/>
                  </a:lnTo>
                  <a:lnTo>
                    <a:pt x="126679" y="9788"/>
                  </a:lnTo>
                  <a:lnTo>
                    <a:pt x="180706" y="6977"/>
                  </a:lnTo>
                  <a:lnTo>
                    <a:pt x="230764" y="5728"/>
                  </a:lnTo>
                  <a:lnTo>
                    <a:pt x="278467" y="5969"/>
                  </a:lnTo>
                  <a:lnTo>
                    <a:pt x="325430" y="7627"/>
                  </a:lnTo>
                  <a:lnTo>
                    <a:pt x="373268" y="10630"/>
                  </a:lnTo>
                  <a:lnTo>
                    <a:pt x="423595" y="14906"/>
                  </a:lnTo>
                  <a:lnTo>
                    <a:pt x="478027" y="20383"/>
                  </a:lnTo>
                  <a:lnTo>
                    <a:pt x="529563" y="24189"/>
                  </a:lnTo>
                  <a:lnTo>
                    <a:pt x="581275" y="25260"/>
                  </a:lnTo>
                  <a:lnTo>
                    <a:pt x="632785" y="24303"/>
                  </a:lnTo>
                  <a:lnTo>
                    <a:pt x="683713" y="22029"/>
                  </a:lnTo>
                  <a:lnTo>
                    <a:pt x="733678" y="19145"/>
                  </a:lnTo>
                  <a:lnTo>
                    <a:pt x="782303" y="16360"/>
                  </a:lnTo>
                  <a:lnTo>
                    <a:pt x="829207" y="14382"/>
                  </a:lnTo>
                  <a:lnTo>
                    <a:pt x="874011" y="13921"/>
                  </a:lnTo>
                  <a:lnTo>
                    <a:pt x="916336" y="15685"/>
                  </a:lnTo>
                  <a:lnTo>
                    <a:pt x="955801" y="20383"/>
                  </a:lnTo>
                  <a:lnTo>
                    <a:pt x="992469" y="25727"/>
                  </a:lnTo>
                  <a:lnTo>
                    <a:pt x="1033214" y="30157"/>
                  </a:lnTo>
                  <a:lnTo>
                    <a:pt x="1077640" y="33622"/>
                  </a:lnTo>
                  <a:lnTo>
                    <a:pt x="1125355" y="36068"/>
                  </a:lnTo>
                  <a:lnTo>
                    <a:pt x="1175963" y="37446"/>
                  </a:lnTo>
                  <a:lnTo>
                    <a:pt x="1229070" y="37704"/>
                  </a:lnTo>
                  <a:lnTo>
                    <a:pt x="1284282" y="36790"/>
                  </a:lnTo>
                  <a:lnTo>
                    <a:pt x="1341204" y="34652"/>
                  </a:lnTo>
                  <a:lnTo>
                    <a:pt x="1399441" y="31239"/>
                  </a:lnTo>
                  <a:lnTo>
                    <a:pt x="1458599" y="26500"/>
                  </a:lnTo>
                  <a:lnTo>
                    <a:pt x="1518284" y="20383"/>
                  </a:lnTo>
                  <a:lnTo>
                    <a:pt x="1565447" y="15322"/>
                  </a:lnTo>
                  <a:lnTo>
                    <a:pt x="1612888" y="10932"/>
                  </a:lnTo>
                  <a:lnTo>
                    <a:pt x="1660618" y="7242"/>
                  </a:lnTo>
                  <a:lnTo>
                    <a:pt x="1708648" y="4277"/>
                  </a:lnTo>
                  <a:lnTo>
                    <a:pt x="1756989" y="2063"/>
                  </a:lnTo>
                  <a:lnTo>
                    <a:pt x="1805651" y="629"/>
                  </a:lnTo>
                  <a:lnTo>
                    <a:pt x="1854644" y="0"/>
                  </a:lnTo>
                  <a:lnTo>
                    <a:pt x="1903979" y="202"/>
                  </a:lnTo>
                  <a:lnTo>
                    <a:pt x="1953668" y="1264"/>
                  </a:lnTo>
                  <a:lnTo>
                    <a:pt x="2003719" y="3210"/>
                  </a:lnTo>
                  <a:lnTo>
                    <a:pt x="2054144" y="6069"/>
                  </a:lnTo>
                  <a:lnTo>
                    <a:pt x="2104953" y="9866"/>
                  </a:lnTo>
                  <a:lnTo>
                    <a:pt x="2156158" y="14629"/>
                  </a:lnTo>
                  <a:lnTo>
                    <a:pt x="2207767" y="20383"/>
                  </a:lnTo>
                  <a:lnTo>
                    <a:pt x="2276401" y="27320"/>
                  </a:lnTo>
                  <a:lnTo>
                    <a:pt x="2337982" y="31088"/>
                  </a:lnTo>
                  <a:lnTo>
                    <a:pt x="2393770" y="32296"/>
                  </a:lnTo>
                  <a:lnTo>
                    <a:pt x="2445026" y="31557"/>
                  </a:lnTo>
                  <a:lnTo>
                    <a:pt x="2493010" y="29479"/>
                  </a:lnTo>
                  <a:lnTo>
                    <a:pt x="2538981" y="26674"/>
                  </a:lnTo>
                  <a:lnTo>
                    <a:pt x="2584202" y="23751"/>
                  </a:lnTo>
                  <a:lnTo>
                    <a:pt x="2629932" y="21322"/>
                  </a:lnTo>
                  <a:lnTo>
                    <a:pt x="2677431" y="19996"/>
                  </a:lnTo>
                  <a:lnTo>
                    <a:pt x="2727960" y="20383"/>
                  </a:lnTo>
                  <a:lnTo>
                    <a:pt x="2780758" y="21161"/>
                  </a:lnTo>
                  <a:lnTo>
                    <a:pt x="2834057" y="20895"/>
                  </a:lnTo>
                  <a:lnTo>
                    <a:pt x="2887603" y="19911"/>
                  </a:lnTo>
                  <a:lnTo>
                    <a:pt x="2941143" y="18536"/>
                  </a:lnTo>
                  <a:lnTo>
                    <a:pt x="2994421" y="17097"/>
                  </a:lnTo>
                  <a:lnTo>
                    <a:pt x="3047186" y="15921"/>
                  </a:lnTo>
                  <a:lnTo>
                    <a:pt x="3099182" y="15334"/>
                  </a:lnTo>
                  <a:lnTo>
                    <a:pt x="3150156" y="15665"/>
                  </a:lnTo>
                  <a:lnTo>
                    <a:pt x="3199855" y="17239"/>
                  </a:lnTo>
                  <a:lnTo>
                    <a:pt x="3248024" y="20383"/>
                  </a:lnTo>
                  <a:lnTo>
                    <a:pt x="3276230" y="22193"/>
                  </a:lnTo>
                  <a:lnTo>
                    <a:pt x="3310583" y="23452"/>
                  </a:lnTo>
                  <a:lnTo>
                    <a:pt x="3350462" y="24222"/>
                  </a:lnTo>
                  <a:lnTo>
                    <a:pt x="3395247" y="24566"/>
                  </a:lnTo>
                  <a:lnTo>
                    <a:pt x="3444318" y="24544"/>
                  </a:lnTo>
                  <a:lnTo>
                    <a:pt x="3497055" y="24217"/>
                  </a:lnTo>
                  <a:lnTo>
                    <a:pt x="3552836" y="23649"/>
                  </a:lnTo>
                  <a:lnTo>
                    <a:pt x="3611043" y="22900"/>
                  </a:lnTo>
                  <a:lnTo>
                    <a:pt x="3671053" y="22033"/>
                  </a:lnTo>
                  <a:lnTo>
                    <a:pt x="3732248" y="21108"/>
                  </a:lnTo>
                  <a:lnTo>
                    <a:pt x="3794007" y="20187"/>
                  </a:lnTo>
                  <a:lnTo>
                    <a:pt x="3855709" y="19333"/>
                  </a:lnTo>
                  <a:lnTo>
                    <a:pt x="3916733" y="18607"/>
                  </a:lnTo>
                  <a:lnTo>
                    <a:pt x="3976461" y="18069"/>
                  </a:lnTo>
                  <a:lnTo>
                    <a:pt x="4034271" y="17783"/>
                  </a:lnTo>
                  <a:lnTo>
                    <a:pt x="4089542" y="17810"/>
                  </a:lnTo>
                  <a:lnTo>
                    <a:pt x="4141656" y="18211"/>
                  </a:lnTo>
                  <a:lnTo>
                    <a:pt x="4189990" y="19048"/>
                  </a:lnTo>
                  <a:lnTo>
                    <a:pt x="4233925" y="20383"/>
                  </a:lnTo>
                  <a:lnTo>
                    <a:pt x="4234815" y="29273"/>
                  </a:lnTo>
                  <a:lnTo>
                    <a:pt x="4233418" y="29654"/>
                  </a:lnTo>
                  <a:lnTo>
                    <a:pt x="4233925" y="38671"/>
                  </a:lnTo>
                  <a:lnTo>
                    <a:pt x="4191923" y="40968"/>
                  </a:lnTo>
                  <a:lnTo>
                    <a:pt x="4150656" y="42036"/>
                  </a:lnTo>
                  <a:lnTo>
                    <a:pt x="4109570" y="42105"/>
                  </a:lnTo>
                  <a:lnTo>
                    <a:pt x="4068111" y="41405"/>
                  </a:lnTo>
                  <a:lnTo>
                    <a:pt x="4025724" y="40169"/>
                  </a:lnTo>
                  <a:lnTo>
                    <a:pt x="3981856" y="38627"/>
                  </a:lnTo>
                  <a:lnTo>
                    <a:pt x="3935951" y="37010"/>
                  </a:lnTo>
                  <a:lnTo>
                    <a:pt x="3887457" y="35549"/>
                  </a:lnTo>
                  <a:lnTo>
                    <a:pt x="3835818" y="34476"/>
                  </a:lnTo>
                  <a:lnTo>
                    <a:pt x="3780481" y="34020"/>
                  </a:lnTo>
                  <a:lnTo>
                    <a:pt x="3720890" y="34413"/>
                  </a:lnTo>
                  <a:lnTo>
                    <a:pt x="3656493" y="35887"/>
                  </a:lnTo>
                  <a:lnTo>
                    <a:pt x="3586734" y="38671"/>
                  </a:lnTo>
                  <a:lnTo>
                    <a:pt x="3515110" y="41419"/>
                  </a:lnTo>
                  <a:lnTo>
                    <a:pt x="3456047" y="42366"/>
                  </a:lnTo>
                  <a:lnTo>
                    <a:pt x="3407318" y="41904"/>
                  </a:lnTo>
                  <a:lnTo>
                    <a:pt x="3366699" y="40421"/>
                  </a:lnTo>
                  <a:lnTo>
                    <a:pt x="3331964" y="38308"/>
                  </a:lnTo>
                  <a:lnTo>
                    <a:pt x="3300888" y="35956"/>
                  </a:lnTo>
                  <a:lnTo>
                    <a:pt x="3271247" y="33755"/>
                  </a:lnTo>
                  <a:lnTo>
                    <a:pt x="3240814" y="32095"/>
                  </a:lnTo>
                  <a:lnTo>
                    <a:pt x="3207365" y="31367"/>
                  </a:lnTo>
                  <a:lnTo>
                    <a:pt x="3168674" y="31959"/>
                  </a:lnTo>
                  <a:lnTo>
                    <a:pt x="3122517" y="34264"/>
                  </a:lnTo>
                  <a:lnTo>
                    <a:pt x="3066668" y="38671"/>
                  </a:lnTo>
                  <a:lnTo>
                    <a:pt x="2998155" y="43626"/>
                  </a:lnTo>
                  <a:lnTo>
                    <a:pt x="2938770" y="45620"/>
                  </a:lnTo>
                  <a:lnTo>
                    <a:pt x="2886467" y="45352"/>
                  </a:lnTo>
                  <a:lnTo>
                    <a:pt x="2839194" y="43517"/>
                  </a:lnTo>
                  <a:lnTo>
                    <a:pt x="2794904" y="40814"/>
                  </a:lnTo>
                  <a:lnTo>
                    <a:pt x="2751548" y="37939"/>
                  </a:lnTo>
                  <a:lnTo>
                    <a:pt x="2707076" y="35591"/>
                  </a:lnTo>
                  <a:lnTo>
                    <a:pt x="2659439" y="34465"/>
                  </a:lnTo>
                  <a:lnTo>
                    <a:pt x="2606589" y="35259"/>
                  </a:lnTo>
                  <a:lnTo>
                    <a:pt x="2546476" y="38671"/>
                  </a:lnTo>
                  <a:lnTo>
                    <a:pt x="2497925" y="41911"/>
                  </a:lnTo>
                  <a:lnTo>
                    <a:pt x="2450999" y="44153"/>
                  </a:lnTo>
                  <a:lnTo>
                    <a:pt x="2405199" y="45523"/>
                  </a:lnTo>
                  <a:lnTo>
                    <a:pt x="2360026" y="46144"/>
                  </a:lnTo>
                  <a:lnTo>
                    <a:pt x="2314982" y="46142"/>
                  </a:lnTo>
                  <a:lnTo>
                    <a:pt x="2269568" y="45641"/>
                  </a:lnTo>
                  <a:lnTo>
                    <a:pt x="2223285" y="44767"/>
                  </a:lnTo>
                  <a:lnTo>
                    <a:pt x="2175634" y="43645"/>
                  </a:lnTo>
                  <a:lnTo>
                    <a:pt x="2126117" y="42398"/>
                  </a:lnTo>
                  <a:lnTo>
                    <a:pt x="2074235" y="41153"/>
                  </a:lnTo>
                  <a:lnTo>
                    <a:pt x="2019490" y="40033"/>
                  </a:lnTo>
                  <a:lnTo>
                    <a:pt x="1961381" y="39164"/>
                  </a:lnTo>
                  <a:lnTo>
                    <a:pt x="1899412" y="38671"/>
                  </a:lnTo>
                  <a:lnTo>
                    <a:pt x="1842935" y="38519"/>
                  </a:lnTo>
                  <a:lnTo>
                    <a:pt x="1791832" y="38578"/>
                  </a:lnTo>
                  <a:lnTo>
                    <a:pt x="1745037" y="38799"/>
                  </a:lnTo>
                  <a:lnTo>
                    <a:pt x="1701483" y="39138"/>
                  </a:lnTo>
                  <a:lnTo>
                    <a:pt x="1660107" y="39546"/>
                  </a:lnTo>
                  <a:lnTo>
                    <a:pt x="1619843" y="39977"/>
                  </a:lnTo>
                  <a:lnTo>
                    <a:pt x="1579626" y="40386"/>
                  </a:lnTo>
                  <a:lnTo>
                    <a:pt x="1538389" y="40724"/>
                  </a:lnTo>
                  <a:lnTo>
                    <a:pt x="1495069" y="40945"/>
                  </a:lnTo>
                  <a:lnTo>
                    <a:pt x="1448600" y="41004"/>
                  </a:lnTo>
                  <a:lnTo>
                    <a:pt x="1397917" y="40852"/>
                  </a:lnTo>
                  <a:lnTo>
                    <a:pt x="1341954" y="40444"/>
                  </a:lnTo>
                  <a:lnTo>
                    <a:pt x="1279646" y="39732"/>
                  </a:lnTo>
                  <a:lnTo>
                    <a:pt x="1209928" y="38671"/>
                  </a:lnTo>
                  <a:lnTo>
                    <a:pt x="1116648" y="37149"/>
                  </a:lnTo>
                  <a:lnTo>
                    <a:pt x="1041465" y="36123"/>
                  </a:lnTo>
                  <a:lnTo>
                    <a:pt x="981382" y="35535"/>
                  </a:lnTo>
                  <a:lnTo>
                    <a:pt x="933406" y="35324"/>
                  </a:lnTo>
                  <a:lnTo>
                    <a:pt x="894540" y="35433"/>
                  </a:lnTo>
                  <a:lnTo>
                    <a:pt x="861789" y="35800"/>
                  </a:lnTo>
                  <a:lnTo>
                    <a:pt x="832158" y="36367"/>
                  </a:lnTo>
                  <a:lnTo>
                    <a:pt x="802651" y="37074"/>
                  </a:lnTo>
                  <a:lnTo>
                    <a:pt x="770272" y="37862"/>
                  </a:lnTo>
                  <a:lnTo>
                    <a:pt x="732027" y="38671"/>
                  </a:lnTo>
                  <a:lnTo>
                    <a:pt x="698009" y="39113"/>
                  </a:lnTo>
                  <a:lnTo>
                    <a:pt x="656869" y="39324"/>
                  </a:lnTo>
                  <a:lnTo>
                    <a:pt x="609686" y="39345"/>
                  </a:lnTo>
                  <a:lnTo>
                    <a:pt x="557539" y="39215"/>
                  </a:lnTo>
                  <a:lnTo>
                    <a:pt x="501506" y="38977"/>
                  </a:lnTo>
                  <a:lnTo>
                    <a:pt x="442665" y="38671"/>
                  </a:lnTo>
                  <a:lnTo>
                    <a:pt x="382095" y="38338"/>
                  </a:lnTo>
                  <a:lnTo>
                    <a:pt x="320873" y="38018"/>
                  </a:lnTo>
                  <a:lnTo>
                    <a:pt x="260079" y="37753"/>
                  </a:lnTo>
                  <a:lnTo>
                    <a:pt x="200790" y="37582"/>
                  </a:lnTo>
                  <a:lnTo>
                    <a:pt x="144084" y="37548"/>
                  </a:lnTo>
                  <a:lnTo>
                    <a:pt x="91041" y="37691"/>
                  </a:lnTo>
                  <a:lnTo>
                    <a:pt x="42738" y="38052"/>
                  </a:lnTo>
                  <a:lnTo>
                    <a:pt x="253" y="38671"/>
                  </a:lnTo>
                  <a:lnTo>
                    <a:pt x="0" y="34607"/>
                  </a:lnTo>
                  <a:lnTo>
                    <a:pt x="762" y="26098"/>
                  </a:lnTo>
                  <a:lnTo>
                    <a:pt x="253" y="20383"/>
                  </a:lnTo>
                  <a:close/>
                </a:path>
              </a:pathLst>
            </a:custGeom>
            <a:ln w="44450">
              <a:solidFill>
                <a:srgbClr val="FFFFFF"/>
              </a:solidFill>
            </a:ln>
          </p:spPr>
          <p:txBody>
            <a:bodyPr wrap="square" lIns="0" tIns="0" rIns="0" bIns="0" rtlCol="0"/>
            <a:lstStyle/>
            <a:p>
              <a:endParaRPr/>
            </a:p>
          </p:txBody>
        </p:sp>
      </p:gr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D7869-B7E3-58F0-CFC3-774319A1FB58}"/>
              </a:ext>
            </a:extLst>
          </p:cNvPr>
          <p:cNvSpPr>
            <a:spLocks noGrp="1"/>
          </p:cNvSpPr>
          <p:nvPr>
            <p:ph type="title"/>
          </p:nvPr>
        </p:nvSpPr>
        <p:spPr>
          <a:xfrm>
            <a:off x="609600" y="976462"/>
            <a:ext cx="9613861" cy="1080938"/>
          </a:xfrm>
        </p:spPr>
        <p:txBody>
          <a:bodyPr>
            <a:normAutofit fontScale="90000"/>
          </a:bodyPr>
          <a:lstStyle/>
          <a:p>
            <a:pPr algn="ctr"/>
            <a:r>
              <a:rPr lang="en-US" sz="3600" b="1" spc="-10" dirty="0">
                <a:latin typeface="Aptos" panose="020B0004020202020204" pitchFamily="34" charset="0"/>
                <a:cs typeface="Trebuchet MS"/>
              </a:rPr>
              <a:t>Merge</a:t>
            </a:r>
            <a:r>
              <a:rPr lang="en-US" sz="3600" b="1" spc="-135" dirty="0">
                <a:latin typeface="Aptos" panose="020B0004020202020204" pitchFamily="34" charset="0"/>
                <a:cs typeface="Trebuchet MS"/>
              </a:rPr>
              <a:t> </a:t>
            </a:r>
            <a:r>
              <a:rPr lang="en-US" sz="3600" b="1" spc="-10" dirty="0">
                <a:latin typeface="Aptos" panose="020B0004020202020204" pitchFamily="34" charset="0"/>
                <a:cs typeface="Trebuchet MS"/>
              </a:rPr>
              <a:t>District</a:t>
            </a:r>
            <a:r>
              <a:rPr lang="en-US" sz="3600" b="1" spc="-165" dirty="0">
                <a:latin typeface="Aptos" panose="020B0004020202020204" pitchFamily="34" charset="0"/>
                <a:cs typeface="Trebuchet MS"/>
              </a:rPr>
              <a:t> </a:t>
            </a:r>
            <a:r>
              <a:rPr lang="en-US" sz="3600" b="1" spc="50" dirty="0">
                <a:latin typeface="Aptos" panose="020B0004020202020204" pitchFamily="34" charset="0"/>
                <a:cs typeface="Trebuchet MS"/>
              </a:rPr>
              <a:t>Code</a:t>
            </a:r>
            <a:r>
              <a:rPr lang="en-US" sz="3600" b="1" spc="-60" dirty="0">
                <a:latin typeface="Aptos" panose="020B0004020202020204" pitchFamily="34" charset="0"/>
                <a:cs typeface="Trebuchet MS"/>
              </a:rPr>
              <a:t> </a:t>
            </a:r>
            <a:r>
              <a:rPr lang="en-US" sz="3600" b="1" dirty="0">
                <a:latin typeface="Aptos" panose="020B0004020202020204" pitchFamily="34" charset="0"/>
                <a:cs typeface="Trebuchet MS"/>
              </a:rPr>
              <a:t>and</a:t>
            </a:r>
            <a:r>
              <a:rPr lang="en-US" sz="3600" b="1" spc="-135" dirty="0">
                <a:latin typeface="Aptos" panose="020B0004020202020204" pitchFamily="34" charset="0"/>
                <a:cs typeface="Trebuchet MS"/>
              </a:rPr>
              <a:t> </a:t>
            </a:r>
            <a:r>
              <a:rPr lang="en-US" sz="3600" b="1" dirty="0">
                <a:latin typeface="Aptos" panose="020B0004020202020204" pitchFamily="34" charset="0"/>
                <a:cs typeface="Trebuchet MS"/>
              </a:rPr>
              <a:t>State</a:t>
            </a:r>
            <a:r>
              <a:rPr lang="en-US" sz="3600" b="1" spc="-210" dirty="0">
                <a:latin typeface="Aptos" panose="020B0004020202020204" pitchFamily="34" charset="0"/>
                <a:cs typeface="Trebuchet MS"/>
              </a:rPr>
              <a:t> </a:t>
            </a:r>
            <a:r>
              <a:rPr lang="en-US" sz="3600" b="1" spc="50" dirty="0">
                <a:latin typeface="Aptos" panose="020B0004020202020204" pitchFamily="34" charset="0"/>
                <a:cs typeface="Trebuchet MS"/>
              </a:rPr>
              <a:t>Code</a:t>
            </a:r>
            <a:r>
              <a:rPr lang="en-US" sz="3600" b="1" spc="-130" dirty="0">
                <a:latin typeface="Aptos" panose="020B0004020202020204" pitchFamily="34" charset="0"/>
                <a:cs typeface="Trebuchet MS"/>
              </a:rPr>
              <a:t> </a:t>
            </a:r>
            <a:r>
              <a:rPr lang="en-US" sz="3600" b="1" spc="-210" dirty="0">
                <a:latin typeface="Aptos" panose="020B0004020202020204" pitchFamily="34" charset="0"/>
                <a:cs typeface="Trebuchet MS"/>
              </a:rPr>
              <a:t>To</a:t>
            </a:r>
            <a:r>
              <a:rPr lang="en-US" sz="3600" b="1" spc="-180" dirty="0">
                <a:latin typeface="Aptos" panose="020B0004020202020204" pitchFamily="34" charset="0"/>
                <a:cs typeface="Trebuchet MS"/>
              </a:rPr>
              <a:t> </a:t>
            </a:r>
            <a:r>
              <a:rPr lang="en-US" sz="3600" b="1" dirty="0">
                <a:latin typeface="Aptos" panose="020B0004020202020204" pitchFamily="34" charset="0"/>
                <a:cs typeface="Trebuchet MS"/>
              </a:rPr>
              <a:t>make</a:t>
            </a:r>
            <a:r>
              <a:rPr lang="en-US" sz="3600" b="1" spc="-60" dirty="0">
                <a:latin typeface="Aptos" panose="020B0004020202020204" pitchFamily="34" charset="0"/>
                <a:cs typeface="Trebuchet MS"/>
              </a:rPr>
              <a:t> </a:t>
            </a:r>
            <a:r>
              <a:rPr lang="en-US" sz="3600" b="1" spc="60" dirty="0">
                <a:latin typeface="Aptos" panose="020B0004020202020204" pitchFamily="34" charset="0"/>
                <a:cs typeface="Trebuchet MS"/>
              </a:rPr>
              <a:t>a</a:t>
            </a:r>
            <a:r>
              <a:rPr lang="en-US" sz="3600" b="1" spc="-200" dirty="0">
                <a:latin typeface="Aptos" panose="020B0004020202020204" pitchFamily="34" charset="0"/>
                <a:cs typeface="Trebuchet MS"/>
              </a:rPr>
              <a:t> </a:t>
            </a:r>
            <a:r>
              <a:rPr lang="en-US" sz="3600" b="1" spc="-25" dirty="0">
                <a:latin typeface="Aptos" panose="020B0004020202020204" pitchFamily="34" charset="0"/>
                <a:cs typeface="Trebuchet MS"/>
              </a:rPr>
              <a:t>key</a:t>
            </a:r>
            <a:br>
              <a:rPr lang="en-US" sz="3600" b="1" spc="-25" dirty="0">
                <a:latin typeface="Trebuchet MS"/>
                <a:cs typeface="Trebuchet MS"/>
              </a:rPr>
            </a:br>
            <a:endParaRPr lang="en-US" dirty="0"/>
          </a:p>
        </p:txBody>
      </p:sp>
      <p:pic>
        <p:nvPicPr>
          <p:cNvPr id="4" name="object 5">
            <a:extLst>
              <a:ext uri="{FF2B5EF4-FFF2-40B4-BE49-F238E27FC236}">
                <a16:creationId xmlns:a16="http://schemas.microsoft.com/office/drawing/2014/main" id="{BDE5DE20-035F-B130-8C26-B50A730B0851}"/>
              </a:ext>
            </a:extLst>
          </p:cNvPr>
          <p:cNvPicPr/>
          <p:nvPr/>
        </p:nvPicPr>
        <p:blipFill>
          <a:blip r:embed="rId2" cstate="print"/>
          <a:stretch>
            <a:fillRect/>
          </a:stretch>
        </p:blipFill>
        <p:spPr>
          <a:xfrm>
            <a:off x="1524000" y="2057400"/>
            <a:ext cx="2743200" cy="47134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nvGrpSpPr>
          <p:cNvPr id="5" name="object 6">
            <a:extLst>
              <a:ext uri="{FF2B5EF4-FFF2-40B4-BE49-F238E27FC236}">
                <a16:creationId xmlns:a16="http://schemas.microsoft.com/office/drawing/2014/main" id="{8CC6875B-19D9-2C39-870A-8E30E53B5A28}"/>
              </a:ext>
            </a:extLst>
          </p:cNvPr>
          <p:cNvGrpSpPr/>
          <p:nvPr/>
        </p:nvGrpSpPr>
        <p:grpSpPr>
          <a:xfrm>
            <a:off x="5029200" y="3657600"/>
            <a:ext cx="1756410" cy="1189990"/>
            <a:chOff x="5796915" y="2606294"/>
            <a:chExt cx="1756410" cy="1189990"/>
          </a:xfrm>
          <a:solidFill>
            <a:schemeClr val="bg1">
              <a:lumMod val="85000"/>
              <a:lumOff val="15000"/>
            </a:schemeClr>
          </a:solidFill>
        </p:grpSpPr>
        <p:sp>
          <p:nvSpPr>
            <p:cNvPr id="6" name="object 7">
              <a:extLst>
                <a:ext uri="{FF2B5EF4-FFF2-40B4-BE49-F238E27FC236}">
                  <a16:creationId xmlns:a16="http://schemas.microsoft.com/office/drawing/2014/main" id="{08B4A8B1-6AAA-0AB2-39DE-9422B529F174}"/>
                </a:ext>
              </a:extLst>
            </p:cNvPr>
            <p:cNvSpPr/>
            <p:nvPr/>
          </p:nvSpPr>
          <p:spPr>
            <a:xfrm>
              <a:off x="5806440" y="2615819"/>
              <a:ext cx="1737360" cy="1170940"/>
            </a:xfrm>
            <a:custGeom>
              <a:avLst/>
              <a:gdLst/>
              <a:ahLst/>
              <a:cxnLst/>
              <a:rect l="l" t="t" r="r" b="b"/>
              <a:pathLst>
                <a:path w="1737359" h="1170939">
                  <a:moveTo>
                    <a:pt x="1152143" y="0"/>
                  </a:moveTo>
                  <a:lnTo>
                    <a:pt x="1152143" y="292734"/>
                  </a:lnTo>
                  <a:lnTo>
                    <a:pt x="0" y="292734"/>
                  </a:lnTo>
                  <a:lnTo>
                    <a:pt x="0" y="878077"/>
                  </a:lnTo>
                  <a:lnTo>
                    <a:pt x="1152143" y="878077"/>
                  </a:lnTo>
                  <a:lnTo>
                    <a:pt x="1152143" y="1170685"/>
                  </a:lnTo>
                  <a:lnTo>
                    <a:pt x="1737360" y="585342"/>
                  </a:lnTo>
                  <a:lnTo>
                    <a:pt x="1152143" y="0"/>
                  </a:lnTo>
                  <a:close/>
                </a:path>
              </a:pathLst>
            </a:custGeom>
            <a:grpFill/>
          </p:spPr>
          <p:txBody>
            <a:bodyPr wrap="square" lIns="0" tIns="0" rIns="0" bIns="0" rtlCol="0"/>
            <a:lstStyle/>
            <a:p>
              <a:endParaRPr/>
            </a:p>
          </p:txBody>
        </p:sp>
        <p:sp>
          <p:nvSpPr>
            <p:cNvPr id="7" name="object 8">
              <a:extLst>
                <a:ext uri="{FF2B5EF4-FFF2-40B4-BE49-F238E27FC236}">
                  <a16:creationId xmlns:a16="http://schemas.microsoft.com/office/drawing/2014/main" id="{B2FB9E9E-F236-3FE1-C035-B13A039D45BA}"/>
                </a:ext>
              </a:extLst>
            </p:cNvPr>
            <p:cNvSpPr/>
            <p:nvPr/>
          </p:nvSpPr>
          <p:spPr>
            <a:xfrm>
              <a:off x="5806440" y="2615819"/>
              <a:ext cx="1737360" cy="1170940"/>
            </a:xfrm>
            <a:custGeom>
              <a:avLst/>
              <a:gdLst/>
              <a:ahLst/>
              <a:cxnLst/>
              <a:rect l="l" t="t" r="r" b="b"/>
              <a:pathLst>
                <a:path w="1737359" h="1170939">
                  <a:moveTo>
                    <a:pt x="0" y="292734"/>
                  </a:moveTo>
                  <a:lnTo>
                    <a:pt x="1152143" y="292734"/>
                  </a:lnTo>
                  <a:lnTo>
                    <a:pt x="1152143" y="0"/>
                  </a:lnTo>
                  <a:lnTo>
                    <a:pt x="1737360" y="585342"/>
                  </a:lnTo>
                  <a:lnTo>
                    <a:pt x="1152143" y="1170685"/>
                  </a:lnTo>
                  <a:lnTo>
                    <a:pt x="1152143" y="878077"/>
                  </a:lnTo>
                  <a:lnTo>
                    <a:pt x="0" y="878077"/>
                  </a:lnTo>
                  <a:lnTo>
                    <a:pt x="0" y="292734"/>
                  </a:lnTo>
                  <a:close/>
                </a:path>
              </a:pathLst>
            </a:custGeom>
            <a:grpFill/>
            <a:ln w="19050">
              <a:solidFill>
                <a:srgbClr val="042333"/>
              </a:solidFill>
            </a:ln>
          </p:spPr>
          <p:txBody>
            <a:bodyPr wrap="square" lIns="0" tIns="0" rIns="0" bIns="0" rtlCol="0"/>
            <a:lstStyle/>
            <a:p>
              <a:endParaRPr/>
            </a:p>
          </p:txBody>
        </p:sp>
      </p:grpSp>
      <p:pic>
        <p:nvPicPr>
          <p:cNvPr id="8" name="object 4">
            <a:extLst>
              <a:ext uri="{FF2B5EF4-FFF2-40B4-BE49-F238E27FC236}">
                <a16:creationId xmlns:a16="http://schemas.microsoft.com/office/drawing/2014/main" id="{328B97C8-5420-2862-5E9B-1BBA937A03CC}"/>
              </a:ext>
            </a:extLst>
          </p:cNvPr>
          <p:cNvPicPr/>
          <p:nvPr/>
        </p:nvPicPr>
        <p:blipFill>
          <a:blip r:embed="rId3" cstate="print"/>
          <a:stretch>
            <a:fillRect/>
          </a:stretch>
        </p:blipFill>
        <p:spPr>
          <a:xfrm>
            <a:off x="7924802" y="2057400"/>
            <a:ext cx="1828798" cy="47134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55938F71-9DB2-3D78-BEC7-A9B70F9671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extLst>
      <p:ext uri="{BB962C8B-B14F-4D97-AF65-F5344CB8AC3E}">
        <p14:creationId xmlns:p14="http://schemas.microsoft.com/office/powerpoint/2010/main" val="3612914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0A528-2854-B312-8424-20C65BD1C3DB}"/>
              </a:ext>
            </a:extLst>
          </p:cNvPr>
          <p:cNvSpPr>
            <a:spLocks noGrp="1"/>
          </p:cNvSpPr>
          <p:nvPr>
            <p:ph type="title"/>
          </p:nvPr>
        </p:nvSpPr>
        <p:spPr>
          <a:xfrm>
            <a:off x="914401" y="762000"/>
            <a:ext cx="8991600" cy="1080938"/>
          </a:xfrm>
        </p:spPr>
        <p:txBody>
          <a:bodyPr>
            <a:normAutofit/>
          </a:bodyPr>
          <a:lstStyle/>
          <a:p>
            <a:pPr algn="ctr"/>
            <a:r>
              <a:rPr lang="en-US" sz="3200" b="1" spc="-20" dirty="0">
                <a:latin typeface="Aptos" panose="020B0004020202020204" pitchFamily="34" charset="0"/>
                <a:cs typeface="Trebuchet MS"/>
              </a:rPr>
              <a:t>Add</a:t>
            </a:r>
            <a:r>
              <a:rPr lang="en-US" sz="3200" b="1" spc="-45" dirty="0">
                <a:latin typeface="Aptos" panose="020B0004020202020204" pitchFamily="34" charset="0"/>
                <a:cs typeface="Trebuchet MS"/>
              </a:rPr>
              <a:t> </a:t>
            </a:r>
            <a:r>
              <a:rPr lang="en-US" sz="3200" b="1" dirty="0">
                <a:latin typeface="Aptos" panose="020B0004020202020204" pitchFamily="34" charset="0"/>
                <a:cs typeface="Trebuchet MS"/>
              </a:rPr>
              <a:t>Custom</a:t>
            </a:r>
            <a:r>
              <a:rPr lang="en-US" sz="3200" b="1" spc="-220" dirty="0">
                <a:latin typeface="Aptos" panose="020B0004020202020204" pitchFamily="34" charset="0"/>
                <a:cs typeface="Trebuchet MS"/>
              </a:rPr>
              <a:t> </a:t>
            </a:r>
            <a:r>
              <a:rPr lang="en-US" sz="3200" b="1" dirty="0">
                <a:latin typeface="Aptos" panose="020B0004020202020204" pitchFamily="34" charset="0"/>
                <a:cs typeface="Trebuchet MS"/>
              </a:rPr>
              <a:t>column</a:t>
            </a:r>
            <a:r>
              <a:rPr lang="en-US" sz="3200" b="1" spc="-105" dirty="0">
                <a:latin typeface="Aptos" panose="020B0004020202020204" pitchFamily="34" charset="0"/>
                <a:cs typeface="Trebuchet MS"/>
              </a:rPr>
              <a:t> </a:t>
            </a:r>
            <a:r>
              <a:rPr lang="en-US" sz="3200" b="1" spc="-90" dirty="0">
                <a:latin typeface="Aptos" panose="020B0004020202020204" pitchFamily="34" charset="0"/>
                <a:cs typeface="Trebuchet MS"/>
              </a:rPr>
              <a:t>Total</a:t>
            </a:r>
            <a:r>
              <a:rPr lang="en-US" sz="3200" b="1" spc="-120" dirty="0">
                <a:latin typeface="Aptos" panose="020B0004020202020204" pitchFamily="34" charset="0"/>
                <a:cs typeface="Trebuchet MS"/>
              </a:rPr>
              <a:t> </a:t>
            </a:r>
            <a:r>
              <a:rPr lang="en-US" sz="3200" b="1" spc="-70" dirty="0">
                <a:latin typeface="Aptos" panose="020B0004020202020204" pitchFamily="34" charset="0"/>
                <a:cs typeface="Trebuchet MS"/>
              </a:rPr>
              <a:t>Area,</a:t>
            </a:r>
            <a:r>
              <a:rPr lang="en-US" sz="3200" b="1" spc="-135" dirty="0">
                <a:latin typeface="Aptos" panose="020B0004020202020204" pitchFamily="34" charset="0"/>
                <a:cs typeface="Trebuchet MS"/>
              </a:rPr>
              <a:t> </a:t>
            </a:r>
            <a:r>
              <a:rPr lang="en-US" sz="3200" b="1" spc="-40" dirty="0">
                <a:latin typeface="Aptos" panose="020B0004020202020204" pitchFamily="34" charset="0"/>
                <a:cs typeface="Trebuchet MS"/>
              </a:rPr>
              <a:t>Production,</a:t>
            </a:r>
            <a:r>
              <a:rPr lang="en-US" sz="3200" b="1" spc="-130" dirty="0">
                <a:latin typeface="Aptos" panose="020B0004020202020204" pitchFamily="34" charset="0"/>
                <a:cs typeface="Trebuchet MS"/>
              </a:rPr>
              <a:t> </a:t>
            </a:r>
            <a:r>
              <a:rPr lang="en-US" sz="3200" b="1" spc="-10" dirty="0">
                <a:latin typeface="Aptos" panose="020B0004020202020204" pitchFamily="34" charset="0"/>
                <a:cs typeface="Trebuchet MS"/>
              </a:rPr>
              <a:t>Yield</a:t>
            </a:r>
            <a:endParaRPr lang="en-US" sz="3200" dirty="0">
              <a:latin typeface="Aptos" panose="020B0004020202020204" pitchFamily="34" charset="0"/>
            </a:endParaRPr>
          </a:p>
        </p:txBody>
      </p:sp>
      <p:pic>
        <p:nvPicPr>
          <p:cNvPr id="4" name="object 2">
            <a:extLst>
              <a:ext uri="{FF2B5EF4-FFF2-40B4-BE49-F238E27FC236}">
                <a16:creationId xmlns:a16="http://schemas.microsoft.com/office/drawing/2014/main" id="{E78652B4-D16E-B3F2-8C02-0336E0EA024D}"/>
              </a:ext>
            </a:extLst>
          </p:cNvPr>
          <p:cNvPicPr/>
          <p:nvPr/>
        </p:nvPicPr>
        <p:blipFill>
          <a:blip r:embed="rId2" cstate="print"/>
          <a:stretch>
            <a:fillRect/>
          </a:stretch>
        </p:blipFill>
        <p:spPr>
          <a:xfrm>
            <a:off x="263769" y="4114800"/>
            <a:ext cx="3733799" cy="2514600"/>
          </a:xfrm>
          <a:prstGeom prst="rect">
            <a:avLst/>
          </a:prstGeom>
          <a:ln w="88900" cap="sq" cmpd="thickThin">
            <a:solidFill>
              <a:srgbClr val="000000"/>
            </a:solidFill>
            <a:prstDash val="solid"/>
            <a:miter lim="800000"/>
          </a:ln>
          <a:effectLst>
            <a:innerShdw blurRad="76200">
              <a:srgbClr val="000000"/>
            </a:innerShdw>
          </a:effectLst>
        </p:spPr>
      </p:pic>
      <p:pic>
        <p:nvPicPr>
          <p:cNvPr id="5" name="object 4">
            <a:extLst>
              <a:ext uri="{FF2B5EF4-FFF2-40B4-BE49-F238E27FC236}">
                <a16:creationId xmlns:a16="http://schemas.microsoft.com/office/drawing/2014/main" id="{72E46C08-2FB9-2B3D-24A0-C7C880B8208F}"/>
              </a:ext>
            </a:extLst>
          </p:cNvPr>
          <p:cNvPicPr/>
          <p:nvPr/>
        </p:nvPicPr>
        <p:blipFill>
          <a:blip r:embed="rId3" cstate="print"/>
          <a:stretch>
            <a:fillRect/>
          </a:stretch>
        </p:blipFill>
        <p:spPr>
          <a:xfrm>
            <a:off x="4305299" y="3124200"/>
            <a:ext cx="3581401" cy="2497262"/>
          </a:xfrm>
          <a:prstGeom prst="rect">
            <a:avLst/>
          </a:prstGeom>
          <a:ln w="88900" cap="sq" cmpd="thickThin">
            <a:solidFill>
              <a:srgbClr val="000000"/>
            </a:solidFill>
            <a:prstDash val="solid"/>
            <a:miter lim="800000"/>
          </a:ln>
          <a:effectLst>
            <a:innerShdw blurRad="76200">
              <a:srgbClr val="000000"/>
            </a:innerShdw>
          </a:effectLst>
        </p:spPr>
      </p:pic>
      <p:pic>
        <p:nvPicPr>
          <p:cNvPr id="6" name="object 6">
            <a:extLst>
              <a:ext uri="{FF2B5EF4-FFF2-40B4-BE49-F238E27FC236}">
                <a16:creationId xmlns:a16="http://schemas.microsoft.com/office/drawing/2014/main" id="{136F5A97-FF71-10B9-9DD1-C01779A7450D}"/>
              </a:ext>
            </a:extLst>
          </p:cNvPr>
          <p:cNvPicPr/>
          <p:nvPr/>
        </p:nvPicPr>
        <p:blipFill>
          <a:blip r:embed="rId4" cstate="print"/>
          <a:stretch>
            <a:fillRect/>
          </a:stretch>
        </p:blipFill>
        <p:spPr>
          <a:xfrm>
            <a:off x="8226669" y="2362200"/>
            <a:ext cx="3581401" cy="2494173"/>
          </a:xfrm>
          <a:prstGeom prst="rect">
            <a:avLst/>
          </a:prstGeom>
          <a:ln w="88900" cap="sq" cmpd="thickThin">
            <a:solidFill>
              <a:srgbClr val="000000"/>
            </a:solidFill>
            <a:prstDash val="solid"/>
            <a:miter lim="800000"/>
          </a:ln>
          <a:effectLst>
            <a:innerShdw blurRad="76200">
              <a:srgbClr val="000000"/>
            </a:innerShdw>
          </a:effectLst>
        </p:spPr>
      </p:pic>
      <p:pic>
        <p:nvPicPr>
          <p:cNvPr id="7" name="Picture 6">
            <a:extLst>
              <a:ext uri="{FF2B5EF4-FFF2-40B4-BE49-F238E27FC236}">
                <a16:creationId xmlns:a16="http://schemas.microsoft.com/office/drawing/2014/main" id="{3067C68C-8C7D-E7B4-C906-E3D42AF08D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extLst>
      <p:ext uri="{BB962C8B-B14F-4D97-AF65-F5344CB8AC3E}">
        <p14:creationId xmlns:p14="http://schemas.microsoft.com/office/powerpoint/2010/main" val="34692162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33F7F-D300-49D1-42E7-6F0B0F9F755D}"/>
              </a:ext>
            </a:extLst>
          </p:cNvPr>
          <p:cNvSpPr>
            <a:spLocks noGrp="1"/>
          </p:cNvSpPr>
          <p:nvPr>
            <p:ph type="title"/>
          </p:nvPr>
        </p:nvSpPr>
        <p:spPr>
          <a:xfrm>
            <a:off x="228601" y="838200"/>
            <a:ext cx="9982200" cy="1080938"/>
          </a:xfrm>
        </p:spPr>
        <p:txBody>
          <a:bodyPr>
            <a:normAutofit/>
          </a:bodyPr>
          <a:lstStyle/>
          <a:p>
            <a:pPr algn="ctr"/>
            <a:r>
              <a:rPr lang="en-US" sz="3200" b="1" dirty="0">
                <a:latin typeface="Aptos" panose="020B0004020202020204" pitchFamily="34" charset="0"/>
                <a:cs typeface="Trebuchet MS"/>
              </a:rPr>
              <a:t>Add</a:t>
            </a:r>
            <a:r>
              <a:rPr lang="en-US" sz="3200" b="1" spc="-90" dirty="0">
                <a:latin typeface="Aptos" panose="020B0004020202020204" pitchFamily="34" charset="0"/>
                <a:cs typeface="Trebuchet MS"/>
              </a:rPr>
              <a:t> </a:t>
            </a:r>
            <a:r>
              <a:rPr lang="en-US" sz="3200" b="1" spc="50" dirty="0">
                <a:latin typeface="Aptos" panose="020B0004020202020204" pitchFamily="34" charset="0"/>
                <a:cs typeface="Trebuchet MS"/>
              </a:rPr>
              <a:t>Custom</a:t>
            </a:r>
            <a:r>
              <a:rPr lang="en-US" sz="3200" b="1" spc="345" dirty="0">
                <a:latin typeface="Aptos" panose="020B0004020202020204" pitchFamily="34" charset="0"/>
                <a:cs typeface="Trebuchet MS"/>
              </a:rPr>
              <a:t> </a:t>
            </a:r>
            <a:r>
              <a:rPr lang="en-US" sz="3200" b="1" spc="50" dirty="0">
                <a:latin typeface="Aptos" panose="020B0004020202020204" pitchFamily="34" charset="0"/>
                <a:cs typeface="Trebuchet MS"/>
              </a:rPr>
              <a:t>columns</a:t>
            </a:r>
            <a:r>
              <a:rPr lang="en-US" sz="3200" b="1" spc="-65" dirty="0">
                <a:latin typeface="Aptos" panose="020B0004020202020204" pitchFamily="34" charset="0"/>
                <a:cs typeface="Trebuchet MS"/>
              </a:rPr>
              <a:t> </a:t>
            </a:r>
            <a:r>
              <a:rPr lang="en-US" sz="3200" b="1" spc="-55" dirty="0">
                <a:latin typeface="Aptos" panose="020B0004020202020204" pitchFamily="34" charset="0"/>
                <a:cs typeface="Trebuchet MS"/>
              </a:rPr>
              <a:t>Average</a:t>
            </a:r>
            <a:r>
              <a:rPr lang="en-US" sz="3200" b="1" spc="-85" dirty="0">
                <a:latin typeface="Aptos" panose="020B0004020202020204" pitchFamily="34" charset="0"/>
                <a:cs typeface="Trebuchet MS"/>
              </a:rPr>
              <a:t> </a:t>
            </a:r>
            <a:r>
              <a:rPr lang="en-US" sz="3200" b="1" spc="-20" dirty="0">
                <a:latin typeface="Aptos" panose="020B0004020202020204" pitchFamily="34" charset="0"/>
                <a:cs typeface="Trebuchet MS"/>
              </a:rPr>
              <a:t>production</a:t>
            </a:r>
            <a:r>
              <a:rPr lang="en-US" sz="3200" b="1" spc="-165" dirty="0">
                <a:latin typeface="Aptos" panose="020B0004020202020204" pitchFamily="34" charset="0"/>
                <a:cs typeface="Trebuchet MS"/>
              </a:rPr>
              <a:t>, </a:t>
            </a:r>
            <a:r>
              <a:rPr lang="en-US" sz="3200" b="1" spc="-200" dirty="0">
                <a:latin typeface="Aptos" panose="020B0004020202020204" pitchFamily="34" charset="0"/>
                <a:cs typeface="Trebuchet MS"/>
              </a:rPr>
              <a:t> </a:t>
            </a:r>
            <a:r>
              <a:rPr lang="en-US" sz="3200" b="1" spc="-40" dirty="0">
                <a:latin typeface="Aptos" panose="020B0004020202020204" pitchFamily="34" charset="0"/>
                <a:cs typeface="Trebuchet MS"/>
              </a:rPr>
              <a:t>Area</a:t>
            </a:r>
            <a:r>
              <a:rPr lang="en-US" sz="3200" b="1" spc="-165" dirty="0">
                <a:latin typeface="Aptos" panose="020B0004020202020204" pitchFamily="34" charset="0"/>
                <a:cs typeface="Trebuchet MS"/>
              </a:rPr>
              <a:t>,</a:t>
            </a:r>
            <a:r>
              <a:rPr lang="en-US" sz="3200" b="1" spc="-270" dirty="0">
                <a:latin typeface="Aptos" panose="020B0004020202020204" pitchFamily="34" charset="0"/>
                <a:cs typeface="Trebuchet MS"/>
              </a:rPr>
              <a:t> </a:t>
            </a:r>
            <a:r>
              <a:rPr lang="en-US" sz="3200" b="1" spc="-10" dirty="0">
                <a:latin typeface="Aptos" panose="020B0004020202020204" pitchFamily="34" charset="0"/>
                <a:cs typeface="Trebuchet MS"/>
              </a:rPr>
              <a:t>Yield</a:t>
            </a:r>
            <a:endParaRPr lang="en-US" sz="3200" dirty="0">
              <a:latin typeface="Aptos" panose="020B0004020202020204" pitchFamily="34" charset="0"/>
            </a:endParaRPr>
          </a:p>
        </p:txBody>
      </p:sp>
      <p:pic>
        <p:nvPicPr>
          <p:cNvPr id="4" name="object 2">
            <a:extLst>
              <a:ext uri="{FF2B5EF4-FFF2-40B4-BE49-F238E27FC236}">
                <a16:creationId xmlns:a16="http://schemas.microsoft.com/office/drawing/2014/main" id="{02716423-491D-5A69-383D-692A66D336D6}"/>
              </a:ext>
            </a:extLst>
          </p:cNvPr>
          <p:cNvPicPr/>
          <p:nvPr/>
        </p:nvPicPr>
        <p:blipFill>
          <a:blip r:embed="rId2" cstate="print"/>
          <a:stretch>
            <a:fillRect/>
          </a:stretch>
        </p:blipFill>
        <p:spPr>
          <a:xfrm>
            <a:off x="199292" y="2514600"/>
            <a:ext cx="3769461" cy="2579830"/>
          </a:xfrm>
          <a:prstGeom prst="rect">
            <a:avLst/>
          </a:prstGeom>
          <a:ln w="88900" cap="sq" cmpd="thickThin">
            <a:solidFill>
              <a:srgbClr val="000000"/>
            </a:solidFill>
            <a:prstDash val="solid"/>
            <a:miter lim="800000"/>
          </a:ln>
          <a:effectLst>
            <a:innerShdw blurRad="76200">
              <a:srgbClr val="000000"/>
            </a:innerShdw>
          </a:effectLst>
        </p:spPr>
      </p:pic>
      <p:pic>
        <p:nvPicPr>
          <p:cNvPr id="5" name="object 4">
            <a:extLst>
              <a:ext uri="{FF2B5EF4-FFF2-40B4-BE49-F238E27FC236}">
                <a16:creationId xmlns:a16="http://schemas.microsoft.com/office/drawing/2014/main" id="{8C1BACA0-D99D-CCBB-A1CF-6ED96CAD4EAE}"/>
              </a:ext>
            </a:extLst>
          </p:cNvPr>
          <p:cNvPicPr/>
          <p:nvPr/>
        </p:nvPicPr>
        <p:blipFill>
          <a:blip r:embed="rId3" cstate="print"/>
          <a:stretch>
            <a:fillRect/>
          </a:stretch>
        </p:blipFill>
        <p:spPr>
          <a:xfrm>
            <a:off x="4251080" y="3200400"/>
            <a:ext cx="3769461" cy="2579830"/>
          </a:xfrm>
          <a:prstGeom prst="rect">
            <a:avLst/>
          </a:prstGeom>
          <a:ln w="88900" cap="sq" cmpd="thickThin">
            <a:solidFill>
              <a:srgbClr val="000000"/>
            </a:solidFill>
            <a:prstDash val="solid"/>
            <a:miter lim="800000"/>
          </a:ln>
          <a:effectLst>
            <a:innerShdw blurRad="76200">
              <a:srgbClr val="000000"/>
            </a:innerShdw>
          </a:effectLst>
        </p:spPr>
      </p:pic>
      <p:pic>
        <p:nvPicPr>
          <p:cNvPr id="6" name="object 6">
            <a:extLst>
              <a:ext uri="{FF2B5EF4-FFF2-40B4-BE49-F238E27FC236}">
                <a16:creationId xmlns:a16="http://schemas.microsoft.com/office/drawing/2014/main" id="{F9151223-9F13-4E6E-16BE-B10830668BC4}"/>
              </a:ext>
            </a:extLst>
          </p:cNvPr>
          <p:cNvPicPr/>
          <p:nvPr/>
        </p:nvPicPr>
        <p:blipFill>
          <a:blip r:embed="rId4" cstate="print"/>
          <a:stretch>
            <a:fillRect/>
          </a:stretch>
        </p:blipFill>
        <p:spPr>
          <a:xfrm>
            <a:off x="8302868" y="3962400"/>
            <a:ext cx="3648810" cy="2579830"/>
          </a:xfrm>
          <a:prstGeom prst="rect">
            <a:avLst/>
          </a:prstGeom>
          <a:ln w="88900" cap="sq" cmpd="thickThin">
            <a:solidFill>
              <a:srgbClr val="000000"/>
            </a:solidFill>
            <a:prstDash val="solid"/>
            <a:miter lim="800000"/>
          </a:ln>
          <a:effectLst>
            <a:innerShdw blurRad="76200">
              <a:srgbClr val="000000"/>
            </a:innerShdw>
          </a:effectLst>
        </p:spPr>
      </p:pic>
      <p:pic>
        <p:nvPicPr>
          <p:cNvPr id="7" name="Picture 6">
            <a:extLst>
              <a:ext uri="{FF2B5EF4-FFF2-40B4-BE49-F238E27FC236}">
                <a16:creationId xmlns:a16="http://schemas.microsoft.com/office/drawing/2014/main" id="{75CE613B-6E1B-DDA6-BAAA-752D9F8015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44200" y="762000"/>
            <a:ext cx="1295400" cy="1143000"/>
          </a:xfrm>
          <a:prstGeom prst="rect">
            <a:avLst/>
          </a:prstGeom>
        </p:spPr>
      </p:pic>
    </p:spTree>
    <p:extLst>
      <p:ext uri="{BB962C8B-B14F-4D97-AF65-F5344CB8AC3E}">
        <p14:creationId xmlns:p14="http://schemas.microsoft.com/office/powerpoint/2010/main" val="28951929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6" name="Picture 4" descr="DJI MG-1P Agricultural Spraying Drone | Dji, Aerial cinematography, Dji  drone">
            <a:extLst>
              <a:ext uri="{FF2B5EF4-FFF2-40B4-BE49-F238E27FC236}">
                <a16:creationId xmlns:a16="http://schemas.microsoft.com/office/drawing/2014/main" id="{3DE4BBB2-6FD6-E6D0-135A-A377E9192F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2" y="0"/>
            <a:ext cx="12186138"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object 3"/>
          <p:cNvSpPr txBox="1">
            <a:spLocks noGrp="1"/>
          </p:cNvSpPr>
          <p:nvPr>
            <p:ph type="title"/>
          </p:nvPr>
        </p:nvSpPr>
        <p:spPr>
          <a:xfrm>
            <a:off x="3581400" y="1983359"/>
            <a:ext cx="4931410" cy="1036955"/>
          </a:xfrm>
          <a:prstGeom prst="rect">
            <a:avLst/>
          </a:prstGeom>
        </p:spPr>
        <p:txBody>
          <a:bodyPr vert="horz" wrap="square" lIns="0" tIns="16510" rIns="0" bIns="0" rtlCol="0">
            <a:spAutoFit/>
          </a:bodyPr>
          <a:lstStyle/>
          <a:p>
            <a:pPr marL="12700">
              <a:lnSpc>
                <a:spcPct val="100000"/>
              </a:lnSpc>
              <a:spcBef>
                <a:spcPts val="130"/>
              </a:spcBef>
            </a:pPr>
            <a:r>
              <a:rPr sz="6600" spc="-235" dirty="0">
                <a:latin typeface="Trebuchet MS"/>
                <a:cs typeface="Trebuchet MS"/>
              </a:rPr>
              <a:t>Data</a:t>
            </a:r>
            <a:r>
              <a:rPr sz="6600" spc="-740" dirty="0">
                <a:latin typeface="Trebuchet MS"/>
                <a:cs typeface="Trebuchet MS"/>
              </a:rPr>
              <a:t> </a:t>
            </a:r>
            <a:r>
              <a:rPr sz="6600" spc="-330" dirty="0">
                <a:latin typeface="Trebuchet MS"/>
                <a:cs typeface="Trebuchet MS"/>
              </a:rPr>
              <a:t>modeling</a:t>
            </a:r>
            <a:endParaRPr sz="6600" dirty="0">
              <a:latin typeface="Trebuchet MS"/>
              <a:cs typeface="Trebuchet MS"/>
            </a:endParaRPr>
          </a:p>
        </p:txBody>
      </p:sp>
      <p:grpSp>
        <p:nvGrpSpPr>
          <p:cNvPr id="4" name="object 4"/>
          <p:cNvGrpSpPr/>
          <p:nvPr/>
        </p:nvGrpSpPr>
        <p:grpSpPr>
          <a:xfrm>
            <a:off x="3907472" y="3124200"/>
            <a:ext cx="4279265" cy="90805"/>
            <a:chOff x="3959733" y="4333938"/>
            <a:chExt cx="4279265" cy="90805"/>
          </a:xfrm>
        </p:grpSpPr>
        <p:sp>
          <p:nvSpPr>
            <p:cNvPr id="5" name="object 5"/>
            <p:cNvSpPr/>
            <p:nvPr/>
          </p:nvSpPr>
          <p:spPr>
            <a:xfrm>
              <a:off x="3981817" y="4362652"/>
              <a:ext cx="4234180" cy="48895"/>
            </a:xfrm>
            <a:custGeom>
              <a:avLst/>
              <a:gdLst/>
              <a:ahLst/>
              <a:cxnLst/>
              <a:rect l="l" t="t" r="r" b="b"/>
              <a:pathLst>
                <a:path w="4234180" h="48895">
                  <a:moveTo>
                    <a:pt x="2865673" y="21984"/>
                  </a:moveTo>
                  <a:lnTo>
                    <a:pt x="2033958" y="21984"/>
                  </a:lnTo>
                  <a:lnTo>
                    <a:pt x="2080054" y="23265"/>
                  </a:lnTo>
                  <a:lnTo>
                    <a:pt x="2137253" y="26528"/>
                  </a:lnTo>
                  <a:lnTo>
                    <a:pt x="2147596" y="27356"/>
                  </a:lnTo>
                  <a:lnTo>
                    <a:pt x="2271496" y="37539"/>
                  </a:lnTo>
                  <a:lnTo>
                    <a:pt x="2328870" y="41746"/>
                  </a:lnTo>
                  <a:lnTo>
                    <a:pt x="2381032" y="44883"/>
                  </a:lnTo>
                  <a:lnTo>
                    <a:pt x="2428985" y="47033"/>
                  </a:lnTo>
                  <a:lnTo>
                    <a:pt x="2473729" y="48277"/>
                  </a:lnTo>
                  <a:lnTo>
                    <a:pt x="2516268" y="48697"/>
                  </a:lnTo>
                  <a:lnTo>
                    <a:pt x="2557602" y="48374"/>
                  </a:lnTo>
                  <a:lnTo>
                    <a:pt x="2598735" y="47391"/>
                  </a:lnTo>
                  <a:lnTo>
                    <a:pt x="2684400" y="43767"/>
                  </a:lnTo>
                  <a:lnTo>
                    <a:pt x="2959423" y="29388"/>
                  </a:lnTo>
                  <a:lnTo>
                    <a:pt x="3017413" y="27556"/>
                  </a:lnTo>
                  <a:lnTo>
                    <a:pt x="3071881" y="26555"/>
                  </a:lnTo>
                  <a:lnTo>
                    <a:pt x="3768719" y="26250"/>
                  </a:lnTo>
                  <a:lnTo>
                    <a:pt x="3783086" y="25691"/>
                  </a:lnTo>
                  <a:lnTo>
                    <a:pt x="3759396" y="25691"/>
                  </a:lnTo>
                  <a:lnTo>
                    <a:pt x="3704557" y="25134"/>
                  </a:lnTo>
                  <a:lnTo>
                    <a:pt x="3647423" y="23794"/>
                  </a:lnTo>
                  <a:lnTo>
                    <a:pt x="3606625" y="22261"/>
                  </a:lnTo>
                  <a:lnTo>
                    <a:pt x="2877269" y="22261"/>
                  </a:lnTo>
                  <a:lnTo>
                    <a:pt x="2865673" y="21984"/>
                  </a:lnTo>
                  <a:close/>
                </a:path>
                <a:path w="4234180" h="48895">
                  <a:moveTo>
                    <a:pt x="806440" y="1842"/>
                  </a:moveTo>
                  <a:lnTo>
                    <a:pt x="763305" y="2051"/>
                  </a:lnTo>
                  <a:lnTo>
                    <a:pt x="716138" y="3423"/>
                  </a:lnTo>
                  <a:lnTo>
                    <a:pt x="369838" y="21714"/>
                  </a:lnTo>
                  <a:lnTo>
                    <a:pt x="343175" y="22788"/>
                  </a:lnTo>
                  <a:lnTo>
                    <a:pt x="379593" y="24147"/>
                  </a:lnTo>
                  <a:lnTo>
                    <a:pt x="446983" y="27573"/>
                  </a:lnTo>
                  <a:lnTo>
                    <a:pt x="585609" y="36204"/>
                  </a:lnTo>
                  <a:lnTo>
                    <a:pt x="642211" y="38952"/>
                  </a:lnTo>
                  <a:lnTo>
                    <a:pt x="692271" y="40584"/>
                  </a:lnTo>
                  <a:lnTo>
                    <a:pt x="737671" y="41255"/>
                  </a:lnTo>
                  <a:lnTo>
                    <a:pt x="780290" y="41121"/>
                  </a:lnTo>
                  <a:lnTo>
                    <a:pt x="822010" y="40340"/>
                  </a:lnTo>
                  <a:lnTo>
                    <a:pt x="1345888" y="26508"/>
                  </a:lnTo>
                  <a:lnTo>
                    <a:pt x="1695023" y="25583"/>
                  </a:lnTo>
                  <a:lnTo>
                    <a:pt x="1650695" y="24627"/>
                  </a:lnTo>
                  <a:lnTo>
                    <a:pt x="1605319" y="22457"/>
                  </a:lnTo>
                  <a:lnTo>
                    <a:pt x="1561240" y="18941"/>
                  </a:lnTo>
                  <a:lnTo>
                    <a:pt x="1555451" y="18259"/>
                  </a:lnTo>
                  <a:lnTo>
                    <a:pt x="1107408" y="18259"/>
                  </a:lnTo>
                  <a:lnTo>
                    <a:pt x="1053394" y="17453"/>
                  </a:lnTo>
                  <a:lnTo>
                    <a:pt x="998360" y="13894"/>
                  </a:lnTo>
                  <a:lnTo>
                    <a:pt x="941502" y="8822"/>
                  </a:lnTo>
                  <a:lnTo>
                    <a:pt x="892554" y="5165"/>
                  </a:lnTo>
                  <a:lnTo>
                    <a:pt x="848528" y="2859"/>
                  </a:lnTo>
                  <a:lnTo>
                    <a:pt x="806440" y="1842"/>
                  </a:lnTo>
                  <a:close/>
                </a:path>
                <a:path w="4234180" h="48895">
                  <a:moveTo>
                    <a:pt x="1695023" y="25583"/>
                  </a:moveTo>
                  <a:lnTo>
                    <a:pt x="1439461" y="25583"/>
                  </a:lnTo>
                  <a:lnTo>
                    <a:pt x="1485674" y="25592"/>
                  </a:lnTo>
                  <a:lnTo>
                    <a:pt x="1563338" y="26508"/>
                  </a:lnTo>
                  <a:lnTo>
                    <a:pt x="1627758" y="28054"/>
                  </a:lnTo>
                  <a:lnTo>
                    <a:pt x="1782279" y="34023"/>
                  </a:lnTo>
                  <a:lnTo>
                    <a:pt x="1824333" y="34166"/>
                  </a:lnTo>
                  <a:lnTo>
                    <a:pt x="1858650" y="33021"/>
                  </a:lnTo>
                  <a:lnTo>
                    <a:pt x="1887586" y="30996"/>
                  </a:lnTo>
                  <a:lnTo>
                    <a:pt x="1926453" y="27187"/>
                  </a:lnTo>
                  <a:lnTo>
                    <a:pt x="1938731" y="25943"/>
                  </a:lnTo>
                  <a:lnTo>
                    <a:pt x="1942148" y="25662"/>
                  </a:lnTo>
                  <a:lnTo>
                    <a:pt x="1745484" y="25662"/>
                  </a:lnTo>
                  <a:lnTo>
                    <a:pt x="1697405" y="25634"/>
                  </a:lnTo>
                  <a:lnTo>
                    <a:pt x="1695023" y="25583"/>
                  </a:lnTo>
                  <a:close/>
                </a:path>
                <a:path w="4234180" h="48895">
                  <a:moveTo>
                    <a:pt x="3768719" y="26250"/>
                  </a:moveTo>
                  <a:lnTo>
                    <a:pt x="3123344" y="26250"/>
                  </a:lnTo>
                  <a:lnTo>
                    <a:pt x="3172322" y="26508"/>
                  </a:lnTo>
                  <a:lnTo>
                    <a:pt x="3489152" y="32888"/>
                  </a:lnTo>
                  <a:lnTo>
                    <a:pt x="3536921" y="32853"/>
                  </a:lnTo>
                  <a:lnTo>
                    <a:pt x="3586874" y="32182"/>
                  </a:lnTo>
                  <a:lnTo>
                    <a:pt x="3762111" y="26508"/>
                  </a:lnTo>
                  <a:lnTo>
                    <a:pt x="3768719" y="26250"/>
                  </a:lnTo>
                  <a:close/>
                </a:path>
                <a:path w="4234180" h="48895">
                  <a:moveTo>
                    <a:pt x="394" y="13894"/>
                  </a:moveTo>
                  <a:lnTo>
                    <a:pt x="121" y="18259"/>
                  </a:lnTo>
                  <a:lnTo>
                    <a:pt x="0" y="22261"/>
                  </a:lnTo>
                  <a:lnTo>
                    <a:pt x="1127" y="24627"/>
                  </a:lnTo>
                  <a:lnTo>
                    <a:pt x="1135" y="24895"/>
                  </a:lnTo>
                  <a:lnTo>
                    <a:pt x="394" y="32182"/>
                  </a:lnTo>
                  <a:lnTo>
                    <a:pt x="37203" y="28286"/>
                  </a:lnTo>
                  <a:lnTo>
                    <a:pt x="75976" y="25098"/>
                  </a:lnTo>
                  <a:lnTo>
                    <a:pt x="110356" y="23081"/>
                  </a:lnTo>
                  <a:lnTo>
                    <a:pt x="85157" y="21709"/>
                  </a:lnTo>
                  <a:lnTo>
                    <a:pt x="42940" y="18338"/>
                  </a:lnTo>
                  <a:lnTo>
                    <a:pt x="394" y="13894"/>
                  </a:lnTo>
                  <a:close/>
                </a:path>
                <a:path w="4234180" h="48895">
                  <a:moveTo>
                    <a:pt x="4234066" y="13894"/>
                  </a:moveTo>
                  <a:lnTo>
                    <a:pt x="4189055" y="14736"/>
                  </a:lnTo>
                  <a:lnTo>
                    <a:pt x="4017591" y="20441"/>
                  </a:lnTo>
                  <a:lnTo>
                    <a:pt x="4035356" y="20532"/>
                  </a:lnTo>
                  <a:lnTo>
                    <a:pt x="4084286" y="21714"/>
                  </a:lnTo>
                  <a:lnTo>
                    <a:pt x="4132785" y="23910"/>
                  </a:lnTo>
                  <a:lnTo>
                    <a:pt x="4182809" y="27356"/>
                  </a:lnTo>
                  <a:lnTo>
                    <a:pt x="4234066" y="32182"/>
                  </a:lnTo>
                  <a:lnTo>
                    <a:pt x="4233939" y="25578"/>
                  </a:lnTo>
                  <a:lnTo>
                    <a:pt x="4233564" y="20079"/>
                  </a:lnTo>
                  <a:lnTo>
                    <a:pt x="4234066" y="13894"/>
                  </a:lnTo>
                  <a:close/>
                </a:path>
                <a:path w="4234180" h="48895">
                  <a:moveTo>
                    <a:pt x="209388" y="20371"/>
                  </a:moveTo>
                  <a:lnTo>
                    <a:pt x="161538" y="21081"/>
                  </a:lnTo>
                  <a:lnTo>
                    <a:pt x="117244" y="22677"/>
                  </a:lnTo>
                  <a:lnTo>
                    <a:pt x="110356" y="23081"/>
                  </a:lnTo>
                  <a:lnTo>
                    <a:pt x="127957" y="24039"/>
                  </a:lnTo>
                  <a:lnTo>
                    <a:pt x="172254" y="25360"/>
                  </a:lnTo>
                  <a:lnTo>
                    <a:pt x="218961" y="25705"/>
                  </a:lnTo>
                  <a:lnTo>
                    <a:pt x="268990" y="25104"/>
                  </a:lnTo>
                  <a:lnTo>
                    <a:pt x="323254" y="23591"/>
                  </a:lnTo>
                  <a:lnTo>
                    <a:pt x="343175" y="22788"/>
                  </a:lnTo>
                  <a:lnTo>
                    <a:pt x="317885" y="21844"/>
                  </a:lnTo>
                  <a:lnTo>
                    <a:pt x="261327" y="20605"/>
                  </a:lnTo>
                  <a:lnTo>
                    <a:pt x="209388" y="20371"/>
                  </a:lnTo>
                  <a:close/>
                </a:path>
                <a:path w="4234180" h="48895">
                  <a:moveTo>
                    <a:pt x="3784437" y="25638"/>
                  </a:moveTo>
                  <a:lnTo>
                    <a:pt x="3759396" y="25691"/>
                  </a:lnTo>
                  <a:lnTo>
                    <a:pt x="3783086" y="25691"/>
                  </a:lnTo>
                  <a:lnTo>
                    <a:pt x="3784437" y="25638"/>
                  </a:lnTo>
                  <a:close/>
                </a:path>
                <a:path w="4234180" h="48895">
                  <a:moveTo>
                    <a:pt x="2553866" y="0"/>
                  </a:moveTo>
                  <a:lnTo>
                    <a:pt x="2503519" y="572"/>
                  </a:lnTo>
                  <a:lnTo>
                    <a:pt x="2451484" y="1842"/>
                  </a:lnTo>
                  <a:lnTo>
                    <a:pt x="1898217" y="21714"/>
                  </a:lnTo>
                  <a:lnTo>
                    <a:pt x="1794967" y="24895"/>
                  </a:lnTo>
                  <a:lnTo>
                    <a:pt x="1745484" y="25662"/>
                  </a:lnTo>
                  <a:lnTo>
                    <a:pt x="1942148" y="25662"/>
                  </a:lnTo>
                  <a:lnTo>
                    <a:pt x="1965651" y="23732"/>
                  </a:lnTo>
                  <a:lnTo>
                    <a:pt x="1996608" y="22276"/>
                  </a:lnTo>
                  <a:lnTo>
                    <a:pt x="2865673" y="21984"/>
                  </a:lnTo>
                  <a:lnTo>
                    <a:pt x="2839981" y="21372"/>
                  </a:lnTo>
                  <a:lnTo>
                    <a:pt x="2804423" y="18699"/>
                  </a:lnTo>
                  <a:lnTo>
                    <a:pt x="2795600" y="17453"/>
                  </a:lnTo>
                  <a:lnTo>
                    <a:pt x="2741889" y="9633"/>
                  </a:lnTo>
                  <a:lnTo>
                    <a:pt x="2732823" y="8277"/>
                  </a:lnTo>
                  <a:lnTo>
                    <a:pt x="2692074" y="4260"/>
                  </a:lnTo>
                  <a:lnTo>
                    <a:pt x="2648456" y="1663"/>
                  </a:lnTo>
                  <a:lnTo>
                    <a:pt x="2602282" y="303"/>
                  </a:lnTo>
                  <a:lnTo>
                    <a:pt x="2553866" y="0"/>
                  </a:lnTo>
                  <a:close/>
                </a:path>
                <a:path w="4234180" h="48895">
                  <a:moveTo>
                    <a:pt x="3987414" y="20285"/>
                  </a:moveTo>
                  <a:lnTo>
                    <a:pt x="3939628" y="20790"/>
                  </a:lnTo>
                  <a:lnTo>
                    <a:pt x="3891728" y="21890"/>
                  </a:lnTo>
                  <a:lnTo>
                    <a:pt x="3784437" y="25638"/>
                  </a:lnTo>
                  <a:lnTo>
                    <a:pt x="3812180" y="25580"/>
                  </a:lnTo>
                  <a:lnTo>
                    <a:pt x="3912534" y="23825"/>
                  </a:lnTo>
                  <a:lnTo>
                    <a:pt x="3981229" y="21709"/>
                  </a:lnTo>
                  <a:lnTo>
                    <a:pt x="4017591" y="20441"/>
                  </a:lnTo>
                  <a:lnTo>
                    <a:pt x="3987414" y="20285"/>
                  </a:lnTo>
                  <a:close/>
                </a:path>
                <a:path w="4234180" h="48895">
                  <a:moveTo>
                    <a:pt x="3262291" y="6938"/>
                  </a:moveTo>
                  <a:lnTo>
                    <a:pt x="3203829" y="7784"/>
                  </a:lnTo>
                  <a:lnTo>
                    <a:pt x="3148728" y="9633"/>
                  </a:lnTo>
                  <a:lnTo>
                    <a:pt x="2957848" y="20079"/>
                  </a:lnTo>
                  <a:lnTo>
                    <a:pt x="2916490" y="21714"/>
                  </a:lnTo>
                  <a:lnTo>
                    <a:pt x="2877269" y="22261"/>
                  </a:lnTo>
                  <a:lnTo>
                    <a:pt x="3606625" y="22261"/>
                  </a:lnTo>
                  <a:lnTo>
                    <a:pt x="3587757" y="21551"/>
                  </a:lnTo>
                  <a:lnTo>
                    <a:pt x="3525320" y="18291"/>
                  </a:lnTo>
                  <a:lnTo>
                    <a:pt x="3390109" y="9645"/>
                  </a:lnTo>
                  <a:lnTo>
                    <a:pt x="3324316" y="7442"/>
                  </a:lnTo>
                  <a:lnTo>
                    <a:pt x="3262291" y="6938"/>
                  </a:lnTo>
                  <a:close/>
                </a:path>
                <a:path w="4234180" h="48895">
                  <a:moveTo>
                    <a:pt x="1417362" y="6481"/>
                  </a:moveTo>
                  <a:lnTo>
                    <a:pt x="1366734" y="6741"/>
                  </a:lnTo>
                  <a:lnTo>
                    <a:pt x="1315867" y="8663"/>
                  </a:lnTo>
                  <a:lnTo>
                    <a:pt x="1212896" y="14552"/>
                  </a:lnTo>
                  <a:lnTo>
                    <a:pt x="1160532" y="17046"/>
                  </a:lnTo>
                  <a:lnTo>
                    <a:pt x="1107408" y="18259"/>
                  </a:lnTo>
                  <a:lnTo>
                    <a:pt x="1555451" y="18259"/>
                  </a:lnTo>
                  <a:lnTo>
                    <a:pt x="1518425" y="13894"/>
                  </a:lnTo>
                  <a:lnTo>
                    <a:pt x="1467883" y="8620"/>
                  </a:lnTo>
                  <a:lnTo>
                    <a:pt x="1417362" y="6481"/>
                  </a:lnTo>
                  <a:close/>
                </a:path>
              </a:pathLst>
            </a:custGeom>
            <a:solidFill>
              <a:srgbClr val="FFFFFF">
                <a:alpha val="74900"/>
              </a:srgbClr>
            </a:solidFill>
          </p:spPr>
          <p:txBody>
            <a:bodyPr wrap="square" lIns="0" tIns="0" rIns="0" bIns="0" rtlCol="0"/>
            <a:lstStyle/>
            <a:p>
              <a:endParaRPr/>
            </a:p>
          </p:txBody>
        </p:sp>
        <p:sp>
          <p:nvSpPr>
            <p:cNvPr id="6" name="object 6"/>
            <p:cNvSpPr/>
            <p:nvPr/>
          </p:nvSpPr>
          <p:spPr>
            <a:xfrm>
              <a:off x="3981958" y="4356163"/>
              <a:ext cx="4234815" cy="46355"/>
            </a:xfrm>
            <a:custGeom>
              <a:avLst/>
              <a:gdLst/>
              <a:ahLst/>
              <a:cxnLst/>
              <a:rect l="l" t="t" r="r" b="b"/>
              <a:pathLst>
                <a:path w="4234815" h="46354">
                  <a:moveTo>
                    <a:pt x="253" y="20383"/>
                  </a:moveTo>
                  <a:lnTo>
                    <a:pt x="67066" y="14233"/>
                  </a:lnTo>
                  <a:lnTo>
                    <a:pt x="126679" y="9788"/>
                  </a:lnTo>
                  <a:lnTo>
                    <a:pt x="180706" y="6977"/>
                  </a:lnTo>
                  <a:lnTo>
                    <a:pt x="230764" y="5728"/>
                  </a:lnTo>
                  <a:lnTo>
                    <a:pt x="278467" y="5969"/>
                  </a:lnTo>
                  <a:lnTo>
                    <a:pt x="325430" y="7627"/>
                  </a:lnTo>
                  <a:lnTo>
                    <a:pt x="373268" y="10630"/>
                  </a:lnTo>
                  <a:lnTo>
                    <a:pt x="423595" y="14906"/>
                  </a:lnTo>
                  <a:lnTo>
                    <a:pt x="478027" y="20383"/>
                  </a:lnTo>
                  <a:lnTo>
                    <a:pt x="529563" y="24189"/>
                  </a:lnTo>
                  <a:lnTo>
                    <a:pt x="581275" y="25260"/>
                  </a:lnTo>
                  <a:lnTo>
                    <a:pt x="632785" y="24303"/>
                  </a:lnTo>
                  <a:lnTo>
                    <a:pt x="683713" y="22029"/>
                  </a:lnTo>
                  <a:lnTo>
                    <a:pt x="733678" y="19145"/>
                  </a:lnTo>
                  <a:lnTo>
                    <a:pt x="782303" y="16360"/>
                  </a:lnTo>
                  <a:lnTo>
                    <a:pt x="829207" y="14382"/>
                  </a:lnTo>
                  <a:lnTo>
                    <a:pt x="874011" y="13921"/>
                  </a:lnTo>
                  <a:lnTo>
                    <a:pt x="916336" y="15685"/>
                  </a:lnTo>
                  <a:lnTo>
                    <a:pt x="955801" y="20383"/>
                  </a:lnTo>
                  <a:lnTo>
                    <a:pt x="992469" y="25727"/>
                  </a:lnTo>
                  <a:lnTo>
                    <a:pt x="1033214" y="30157"/>
                  </a:lnTo>
                  <a:lnTo>
                    <a:pt x="1077640" y="33622"/>
                  </a:lnTo>
                  <a:lnTo>
                    <a:pt x="1125355" y="36068"/>
                  </a:lnTo>
                  <a:lnTo>
                    <a:pt x="1175963" y="37446"/>
                  </a:lnTo>
                  <a:lnTo>
                    <a:pt x="1229070" y="37704"/>
                  </a:lnTo>
                  <a:lnTo>
                    <a:pt x="1284282" y="36790"/>
                  </a:lnTo>
                  <a:lnTo>
                    <a:pt x="1341204" y="34652"/>
                  </a:lnTo>
                  <a:lnTo>
                    <a:pt x="1399441" y="31239"/>
                  </a:lnTo>
                  <a:lnTo>
                    <a:pt x="1458599" y="26500"/>
                  </a:lnTo>
                  <a:lnTo>
                    <a:pt x="1518284" y="20383"/>
                  </a:lnTo>
                  <a:lnTo>
                    <a:pt x="1565447" y="15322"/>
                  </a:lnTo>
                  <a:lnTo>
                    <a:pt x="1612888" y="10932"/>
                  </a:lnTo>
                  <a:lnTo>
                    <a:pt x="1660618" y="7242"/>
                  </a:lnTo>
                  <a:lnTo>
                    <a:pt x="1708648" y="4277"/>
                  </a:lnTo>
                  <a:lnTo>
                    <a:pt x="1756989" y="2063"/>
                  </a:lnTo>
                  <a:lnTo>
                    <a:pt x="1805651" y="629"/>
                  </a:lnTo>
                  <a:lnTo>
                    <a:pt x="1854644" y="0"/>
                  </a:lnTo>
                  <a:lnTo>
                    <a:pt x="1903979" y="202"/>
                  </a:lnTo>
                  <a:lnTo>
                    <a:pt x="1953668" y="1264"/>
                  </a:lnTo>
                  <a:lnTo>
                    <a:pt x="2003719" y="3210"/>
                  </a:lnTo>
                  <a:lnTo>
                    <a:pt x="2054144" y="6069"/>
                  </a:lnTo>
                  <a:lnTo>
                    <a:pt x="2104953" y="9866"/>
                  </a:lnTo>
                  <a:lnTo>
                    <a:pt x="2156158" y="14629"/>
                  </a:lnTo>
                  <a:lnTo>
                    <a:pt x="2207767" y="20383"/>
                  </a:lnTo>
                  <a:lnTo>
                    <a:pt x="2276401" y="27320"/>
                  </a:lnTo>
                  <a:lnTo>
                    <a:pt x="2337982" y="31088"/>
                  </a:lnTo>
                  <a:lnTo>
                    <a:pt x="2393770" y="32296"/>
                  </a:lnTo>
                  <a:lnTo>
                    <a:pt x="2445026" y="31557"/>
                  </a:lnTo>
                  <a:lnTo>
                    <a:pt x="2493010" y="29479"/>
                  </a:lnTo>
                  <a:lnTo>
                    <a:pt x="2538981" y="26674"/>
                  </a:lnTo>
                  <a:lnTo>
                    <a:pt x="2584202" y="23751"/>
                  </a:lnTo>
                  <a:lnTo>
                    <a:pt x="2629932" y="21322"/>
                  </a:lnTo>
                  <a:lnTo>
                    <a:pt x="2677431" y="19996"/>
                  </a:lnTo>
                  <a:lnTo>
                    <a:pt x="2727960" y="20383"/>
                  </a:lnTo>
                  <a:lnTo>
                    <a:pt x="2780758" y="21161"/>
                  </a:lnTo>
                  <a:lnTo>
                    <a:pt x="2834057" y="20895"/>
                  </a:lnTo>
                  <a:lnTo>
                    <a:pt x="2887603" y="19911"/>
                  </a:lnTo>
                  <a:lnTo>
                    <a:pt x="2941143" y="18536"/>
                  </a:lnTo>
                  <a:lnTo>
                    <a:pt x="2994421" y="17097"/>
                  </a:lnTo>
                  <a:lnTo>
                    <a:pt x="3047186" y="15921"/>
                  </a:lnTo>
                  <a:lnTo>
                    <a:pt x="3099182" y="15334"/>
                  </a:lnTo>
                  <a:lnTo>
                    <a:pt x="3150156" y="15665"/>
                  </a:lnTo>
                  <a:lnTo>
                    <a:pt x="3199855" y="17239"/>
                  </a:lnTo>
                  <a:lnTo>
                    <a:pt x="3248024" y="20383"/>
                  </a:lnTo>
                  <a:lnTo>
                    <a:pt x="3276230" y="22193"/>
                  </a:lnTo>
                  <a:lnTo>
                    <a:pt x="3310583" y="23452"/>
                  </a:lnTo>
                  <a:lnTo>
                    <a:pt x="3350462" y="24222"/>
                  </a:lnTo>
                  <a:lnTo>
                    <a:pt x="3395247" y="24566"/>
                  </a:lnTo>
                  <a:lnTo>
                    <a:pt x="3444318" y="24544"/>
                  </a:lnTo>
                  <a:lnTo>
                    <a:pt x="3497055" y="24217"/>
                  </a:lnTo>
                  <a:lnTo>
                    <a:pt x="3552836" y="23649"/>
                  </a:lnTo>
                  <a:lnTo>
                    <a:pt x="3611043" y="22900"/>
                  </a:lnTo>
                  <a:lnTo>
                    <a:pt x="3671053" y="22033"/>
                  </a:lnTo>
                  <a:lnTo>
                    <a:pt x="3732248" y="21108"/>
                  </a:lnTo>
                  <a:lnTo>
                    <a:pt x="3794007" y="20187"/>
                  </a:lnTo>
                  <a:lnTo>
                    <a:pt x="3855709" y="19333"/>
                  </a:lnTo>
                  <a:lnTo>
                    <a:pt x="3916733" y="18607"/>
                  </a:lnTo>
                  <a:lnTo>
                    <a:pt x="3976461" y="18069"/>
                  </a:lnTo>
                  <a:lnTo>
                    <a:pt x="4034271" y="17783"/>
                  </a:lnTo>
                  <a:lnTo>
                    <a:pt x="4089542" y="17810"/>
                  </a:lnTo>
                  <a:lnTo>
                    <a:pt x="4141656" y="18211"/>
                  </a:lnTo>
                  <a:lnTo>
                    <a:pt x="4189990" y="19048"/>
                  </a:lnTo>
                  <a:lnTo>
                    <a:pt x="4233925" y="20383"/>
                  </a:lnTo>
                  <a:lnTo>
                    <a:pt x="4234815" y="29273"/>
                  </a:lnTo>
                  <a:lnTo>
                    <a:pt x="4233418" y="29654"/>
                  </a:lnTo>
                  <a:lnTo>
                    <a:pt x="4233925" y="38671"/>
                  </a:lnTo>
                  <a:lnTo>
                    <a:pt x="4191923" y="40968"/>
                  </a:lnTo>
                  <a:lnTo>
                    <a:pt x="4150656" y="42036"/>
                  </a:lnTo>
                  <a:lnTo>
                    <a:pt x="4109570" y="42105"/>
                  </a:lnTo>
                  <a:lnTo>
                    <a:pt x="4068111" y="41405"/>
                  </a:lnTo>
                  <a:lnTo>
                    <a:pt x="4025724" y="40169"/>
                  </a:lnTo>
                  <a:lnTo>
                    <a:pt x="3981856" y="38627"/>
                  </a:lnTo>
                  <a:lnTo>
                    <a:pt x="3935951" y="37010"/>
                  </a:lnTo>
                  <a:lnTo>
                    <a:pt x="3887457" y="35549"/>
                  </a:lnTo>
                  <a:lnTo>
                    <a:pt x="3835818" y="34476"/>
                  </a:lnTo>
                  <a:lnTo>
                    <a:pt x="3780481" y="34020"/>
                  </a:lnTo>
                  <a:lnTo>
                    <a:pt x="3720890" y="34413"/>
                  </a:lnTo>
                  <a:lnTo>
                    <a:pt x="3656493" y="35887"/>
                  </a:lnTo>
                  <a:lnTo>
                    <a:pt x="3586734" y="38671"/>
                  </a:lnTo>
                  <a:lnTo>
                    <a:pt x="3515110" y="41419"/>
                  </a:lnTo>
                  <a:lnTo>
                    <a:pt x="3456047" y="42366"/>
                  </a:lnTo>
                  <a:lnTo>
                    <a:pt x="3407318" y="41904"/>
                  </a:lnTo>
                  <a:lnTo>
                    <a:pt x="3366699" y="40421"/>
                  </a:lnTo>
                  <a:lnTo>
                    <a:pt x="3331964" y="38308"/>
                  </a:lnTo>
                  <a:lnTo>
                    <a:pt x="3300888" y="35956"/>
                  </a:lnTo>
                  <a:lnTo>
                    <a:pt x="3271247" y="33755"/>
                  </a:lnTo>
                  <a:lnTo>
                    <a:pt x="3240814" y="32095"/>
                  </a:lnTo>
                  <a:lnTo>
                    <a:pt x="3207365" y="31367"/>
                  </a:lnTo>
                  <a:lnTo>
                    <a:pt x="3168674" y="31959"/>
                  </a:lnTo>
                  <a:lnTo>
                    <a:pt x="3122517" y="34264"/>
                  </a:lnTo>
                  <a:lnTo>
                    <a:pt x="3066668" y="38671"/>
                  </a:lnTo>
                  <a:lnTo>
                    <a:pt x="2998155" y="43626"/>
                  </a:lnTo>
                  <a:lnTo>
                    <a:pt x="2938770" y="45620"/>
                  </a:lnTo>
                  <a:lnTo>
                    <a:pt x="2886467" y="45352"/>
                  </a:lnTo>
                  <a:lnTo>
                    <a:pt x="2839194" y="43517"/>
                  </a:lnTo>
                  <a:lnTo>
                    <a:pt x="2794904" y="40814"/>
                  </a:lnTo>
                  <a:lnTo>
                    <a:pt x="2751548" y="37939"/>
                  </a:lnTo>
                  <a:lnTo>
                    <a:pt x="2707076" y="35591"/>
                  </a:lnTo>
                  <a:lnTo>
                    <a:pt x="2659439" y="34465"/>
                  </a:lnTo>
                  <a:lnTo>
                    <a:pt x="2606589" y="35259"/>
                  </a:lnTo>
                  <a:lnTo>
                    <a:pt x="2546476" y="38671"/>
                  </a:lnTo>
                  <a:lnTo>
                    <a:pt x="2497925" y="41911"/>
                  </a:lnTo>
                  <a:lnTo>
                    <a:pt x="2450999" y="44153"/>
                  </a:lnTo>
                  <a:lnTo>
                    <a:pt x="2405199" y="45523"/>
                  </a:lnTo>
                  <a:lnTo>
                    <a:pt x="2360026" y="46144"/>
                  </a:lnTo>
                  <a:lnTo>
                    <a:pt x="2314982" y="46142"/>
                  </a:lnTo>
                  <a:lnTo>
                    <a:pt x="2269568" y="45641"/>
                  </a:lnTo>
                  <a:lnTo>
                    <a:pt x="2223285" y="44767"/>
                  </a:lnTo>
                  <a:lnTo>
                    <a:pt x="2175634" y="43645"/>
                  </a:lnTo>
                  <a:lnTo>
                    <a:pt x="2126117" y="42398"/>
                  </a:lnTo>
                  <a:lnTo>
                    <a:pt x="2074235" y="41153"/>
                  </a:lnTo>
                  <a:lnTo>
                    <a:pt x="2019490" y="40033"/>
                  </a:lnTo>
                  <a:lnTo>
                    <a:pt x="1961381" y="39164"/>
                  </a:lnTo>
                  <a:lnTo>
                    <a:pt x="1899412" y="38671"/>
                  </a:lnTo>
                  <a:lnTo>
                    <a:pt x="1842935" y="38519"/>
                  </a:lnTo>
                  <a:lnTo>
                    <a:pt x="1791832" y="38578"/>
                  </a:lnTo>
                  <a:lnTo>
                    <a:pt x="1745037" y="38799"/>
                  </a:lnTo>
                  <a:lnTo>
                    <a:pt x="1701483" y="39138"/>
                  </a:lnTo>
                  <a:lnTo>
                    <a:pt x="1660107" y="39546"/>
                  </a:lnTo>
                  <a:lnTo>
                    <a:pt x="1619843" y="39977"/>
                  </a:lnTo>
                  <a:lnTo>
                    <a:pt x="1579626" y="40386"/>
                  </a:lnTo>
                  <a:lnTo>
                    <a:pt x="1538389" y="40724"/>
                  </a:lnTo>
                  <a:lnTo>
                    <a:pt x="1495069" y="40945"/>
                  </a:lnTo>
                  <a:lnTo>
                    <a:pt x="1448600" y="41004"/>
                  </a:lnTo>
                  <a:lnTo>
                    <a:pt x="1397917" y="40852"/>
                  </a:lnTo>
                  <a:lnTo>
                    <a:pt x="1341954" y="40444"/>
                  </a:lnTo>
                  <a:lnTo>
                    <a:pt x="1279646" y="39732"/>
                  </a:lnTo>
                  <a:lnTo>
                    <a:pt x="1209928" y="38671"/>
                  </a:lnTo>
                  <a:lnTo>
                    <a:pt x="1116648" y="37149"/>
                  </a:lnTo>
                  <a:lnTo>
                    <a:pt x="1041465" y="36123"/>
                  </a:lnTo>
                  <a:lnTo>
                    <a:pt x="981382" y="35535"/>
                  </a:lnTo>
                  <a:lnTo>
                    <a:pt x="933406" y="35324"/>
                  </a:lnTo>
                  <a:lnTo>
                    <a:pt x="894540" y="35433"/>
                  </a:lnTo>
                  <a:lnTo>
                    <a:pt x="861789" y="35800"/>
                  </a:lnTo>
                  <a:lnTo>
                    <a:pt x="832158" y="36367"/>
                  </a:lnTo>
                  <a:lnTo>
                    <a:pt x="802651" y="37074"/>
                  </a:lnTo>
                  <a:lnTo>
                    <a:pt x="770272" y="37862"/>
                  </a:lnTo>
                  <a:lnTo>
                    <a:pt x="732027" y="38671"/>
                  </a:lnTo>
                  <a:lnTo>
                    <a:pt x="698009" y="39113"/>
                  </a:lnTo>
                  <a:lnTo>
                    <a:pt x="656869" y="39324"/>
                  </a:lnTo>
                  <a:lnTo>
                    <a:pt x="609686" y="39345"/>
                  </a:lnTo>
                  <a:lnTo>
                    <a:pt x="557539" y="39215"/>
                  </a:lnTo>
                  <a:lnTo>
                    <a:pt x="501506" y="38977"/>
                  </a:lnTo>
                  <a:lnTo>
                    <a:pt x="442665" y="38671"/>
                  </a:lnTo>
                  <a:lnTo>
                    <a:pt x="382095" y="38338"/>
                  </a:lnTo>
                  <a:lnTo>
                    <a:pt x="320873" y="38018"/>
                  </a:lnTo>
                  <a:lnTo>
                    <a:pt x="260079" y="37753"/>
                  </a:lnTo>
                  <a:lnTo>
                    <a:pt x="200790" y="37582"/>
                  </a:lnTo>
                  <a:lnTo>
                    <a:pt x="144084" y="37548"/>
                  </a:lnTo>
                  <a:lnTo>
                    <a:pt x="91041" y="37691"/>
                  </a:lnTo>
                  <a:lnTo>
                    <a:pt x="42738" y="38052"/>
                  </a:lnTo>
                  <a:lnTo>
                    <a:pt x="253" y="38671"/>
                  </a:lnTo>
                  <a:lnTo>
                    <a:pt x="0" y="34607"/>
                  </a:lnTo>
                  <a:lnTo>
                    <a:pt x="762" y="26098"/>
                  </a:lnTo>
                  <a:lnTo>
                    <a:pt x="253" y="20383"/>
                  </a:lnTo>
                  <a:close/>
                </a:path>
              </a:pathLst>
            </a:custGeom>
            <a:ln w="44450">
              <a:solidFill>
                <a:srgbClr val="FFFFFF"/>
              </a:solidFill>
            </a:ln>
          </p:spPr>
          <p:txBody>
            <a:bodyPr wrap="square" lIns="0" tIns="0" rIns="0" bIns="0" rtlCol="0"/>
            <a:lstStyle/>
            <a:p>
              <a:endParaRPr/>
            </a:p>
          </p:txBody>
        </p:sp>
      </p:gr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theme/theme1.xml><?xml version="1.0" encoding="utf-8"?>
<a:theme xmlns:a="http://schemas.openxmlformats.org/drawingml/2006/main" name="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177</TotalTime>
  <Words>284</Words>
  <Application>Microsoft Office PowerPoint</Application>
  <PresentationFormat>Widescreen</PresentationFormat>
  <Paragraphs>25</Paragraphs>
  <Slides>20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Aharoni</vt:lpstr>
      <vt:lpstr>Aptos</vt:lpstr>
      <vt:lpstr>Arial</vt:lpstr>
      <vt:lpstr>Calibri</vt:lpstr>
      <vt:lpstr>Carlito</vt:lpstr>
      <vt:lpstr>Corbel Light</vt:lpstr>
      <vt:lpstr>Trebuchet MS</vt:lpstr>
      <vt:lpstr>Berlin</vt:lpstr>
      <vt:lpstr>Indian Agriculture Analysis</vt:lpstr>
      <vt:lpstr>PowerPoint Presentation</vt:lpstr>
      <vt:lpstr>District Level Data  </vt:lpstr>
      <vt:lpstr>Data  Overview</vt:lpstr>
      <vt:lpstr>PowerPoint Presentation</vt:lpstr>
      <vt:lpstr>Merge District Code and State Code To make a key </vt:lpstr>
      <vt:lpstr>Add Custom column Total Area, Production, Yield</vt:lpstr>
      <vt:lpstr>Add Custom columns Average production,  Area, Yield</vt:lpstr>
      <vt:lpstr>Data modeling</vt:lpstr>
      <vt:lpstr>Data Model of Indian Agriculture Dataset</vt:lpstr>
      <vt:lpstr>Data Visualization</vt:lpstr>
      <vt:lpstr>Agriculture  Overview</vt:lpstr>
      <vt:lpstr>Crops  Analysis</vt:lpstr>
      <vt:lpstr>Regional Disparities</vt:lpstr>
      <vt:lpstr>Seasonal Analysis</vt:lpstr>
      <vt:lpstr>Impact of External Factors</vt:lpstr>
      <vt:lpstr>Fruits and Vegetables Analysis</vt:lpstr>
      <vt:lpstr>Sustainable Farming Insights</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Indian Agriculture Analysis</dc:title>
  <cp:lastModifiedBy>Ashish Mishra</cp:lastModifiedBy>
  <cp:revision>3</cp:revision>
  <dcterms:created xsi:type="dcterms:W3CDTF">2024-03-29T12:46:26Z</dcterms:created>
  <dcterms:modified xsi:type="dcterms:W3CDTF">2024-03-29T17:02:43Z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2024-03-29T00:00:00Z</vt:filetime>
  </property>
  <property fmtid="{D5CDD505-2E9C-101B-9397-08002B2CF9AE}" pid="3" name="Creator">
    <vt:lpwstr>PDFium</vt:lpwstr>
  </property>
  <property fmtid="{D5CDD505-2E9C-101B-9397-08002B2CF9AE}" pid="4" name="LastSaved">
    <vt:filetime>2024-03-29T00:00:00Z</vt:filetime>
  </property>
  <property fmtid="{D5CDD505-2E9C-101B-9397-08002B2CF9AE}" pid="5" name="Producer">
    <vt:lpwstr>3-Heights(TM) PDF Security Shell 4.8.25.2 (http://www.pdf-tools.com)</vt:lpwstr>
  </property>
</Properties>
</file>